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 bookmarkIdSeed="2">
  <p:sldMasterIdLst>
    <p:sldMasterId id="2147484023" r:id="rId4"/>
  </p:sldMasterIdLst>
  <p:notesMasterIdLst>
    <p:notesMasterId r:id="rId85"/>
  </p:notesMasterIdLst>
  <p:sldIdLst>
    <p:sldId id="2498" r:id="rId5"/>
    <p:sldId id="2499" r:id="rId6"/>
    <p:sldId id="402" r:id="rId7"/>
    <p:sldId id="2500" r:id="rId8"/>
    <p:sldId id="2501" r:id="rId9"/>
    <p:sldId id="2502" r:id="rId10"/>
    <p:sldId id="2365" r:id="rId11"/>
    <p:sldId id="2367" r:id="rId12"/>
    <p:sldId id="2366" r:id="rId13"/>
    <p:sldId id="2368" r:id="rId14"/>
    <p:sldId id="2364" r:id="rId15"/>
    <p:sldId id="2503" r:id="rId16"/>
    <p:sldId id="2377" r:id="rId17"/>
    <p:sldId id="2370" r:id="rId18"/>
    <p:sldId id="2386" r:id="rId19"/>
    <p:sldId id="2375" r:id="rId20"/>
    <p:sldId id="2360" r:id="rId21"/>
    <p:sldId id="2374" r:id="rId22"/>
    <p:sldId id="2412" r:id="rId23"/>
    <p:sldId id="2504" r:id="rId24"/>
    <p:sldId id="2505" r:id="rId25"/>
    <p:sldId id="2506" r:id="rId26"/>
    <p:sldId id="2507" r:id="rId27"/>
    <p:sldId id="2508" r:id="rId28"/>
    <p:sldId id="2484" r:id="rId29"/>
    <p:sldId id="2509" r:id="rId30"/>
    <p:sldId id="2510" r:id="rId31"/>
    <p:sldId id="2511" r:id="rId32"/>
    <p:sldId id="2512" r:id="rId33"/>
    <p:sldId id="2513" r:id="rId34"/>
    <p:sldId id="2514" r:id="rId35"/>
    <p:sldId id="2515" r:id="rId36"/>
    <p:sldId id="2426" r:id="rId37"/>
    <p:sldId id="2530" r:id="rId38"/>
    <p:sldId id="2407" r:id="rId39"/>
    <p:sldId id="2457" r:id="rId40"/>
    <p:sldId id="2463" r:id="rId41"/>
    <p:sldId id="2465" r:id="rId42"/>
    <p:sldId id="2466" r:id="rId43"/>
    <p:sldId id="2467" r:id="rId44"/>
    <p:sldId id="2468" r:id="rId45"/>
    <p:sldId id="2471" r:id="rId46"/>
    <p:sldId id="2469" r:id="rId47"/>
    <p:sldId id="2470" r:id="rId48"/>
    <p:sldId id="2472" r:id="rId49"/>
    <p:sldId id="2473" r:id="rId50"/>
    <p:sldId id="2531" r:id="rId51"/>
    <p:sldId id="2529" r:id="rId52"/>
    <p:sldId id="2516" r:id="rId53"/>
    <p:sldId id="2381" r:id="rId54"/>
    <p:sldId id="2518" r:id="rId55"/>
    <p:sldId id="2526" r:id="rId56"/>
    <p:sldId id="2527" r:id="rId57"/>
    <p:sldId id="2528" r:id="rId58"/>
    <p:sldId id="2455" r:id="rId59"/>
    <p:sldId id="2460" r:id="rId60"/>
    <p:sldId id="2485" r:id="rId61"/>
    <p:sldId id="2474" r:id="rId62"/>
    <p:sldId id="2489" r:id="rId63"/>
    <p:sldId id="2475" r:id="rId64"/>
    <p:sldId id="2490" r:id="rId65"/>
    <p:sldId id="2487" r:id="rId66"/>
    <p:sldId id="2486" r:id="rId67"/>
    <p:sldId id="2488" r:id="rId68"/>
    <p:sldId id="2477" r:id="rId69"/>
    <p:sldId id="2491" r:id="rId70"/>
    <p:sldId id="2478" r:id="rId71"/>
    <p:sldId id="2492" r:id="rId72"/>
    <p:sldId id="2479" r:id="rId73"/>
    <p:sldId id="2493" r:id="rId74"/>
    <p:sldId id="2480" r:id="rId75"/>
    <p:sldId id="2494" r:id="rId76"/>
    <p:sldId id="2481" r:id="rId77"/>
    <p:sldId id="2495" r:id="rId78"/>
    <p:sldId id="2482" r:id="rId79"/>
    <p:sldId id="2496" r:id="rId80"/>
    <p:sldId id="2483" r:id="rId81"/>
    <p:sldId id="2497" r:id="rId82"/>
    <p:sldId id="2453" r:id="rId83"/>
    <p:sldId id="400" r:id="rId84"/>
  </p:sldIdLst>
  <p:sldSz cx="12192000" cy="6858000"/>
  <p:notesSz cx="6735763" cy="98663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tasha PESLIN" initials="NP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383143"/>
    <a:srgbClr val="92D050"/>
    <a:srgbClr val="000000"/>
    <a:srgbClr val="D559AC"/>
    <a:srgbClr val="7030A0"/>
    <a:srgbClr val="E47823"/>
    <a:srgbClr val="AFA7BD"/>
    <a:srgbClr val="CC0099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3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9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97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theme" Target="theme/theme1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90" Type="http://schemas.openxmlformats.org/officeDocument/2006/relationships/tableStyles" Target="tableStyles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viewProps" Target="viewProps.xml"/><Relationship Id="rId9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presProps" Target="presProps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phaël SIMON" userId="537ba77e-21ed-4d1e-9b30-445434629ce0" providerId="ADAL" clId="{0363F35E-E025-4854-91FA-FD7CF65B67C1}"/>
    <pc:docChg chg="modSld">
      <pc:chgData name="Raphaël SIMON" userId="537ba77e-21ed-4d1e-9b30-445434629ce0" providerId="ADAL" clId="{0363F35E-E025-4854-91FA-FD7CF65B67C1}" dt="2023-10-03T13:58:08.112" v="164" actId="20577"/>
      <pc:docMkLst>
        <pc:docMk/>
      </pc:docMkLst>
      <pc:sldChg chg="modSp mod">
        <pc:chgData name="Raphaël SIMON" userId="537ba77e-21ed-4d1e-9b30-445434629ce0" providerId="ADAL" clId="{0363F35E-E025-4854-91FA-FD7CF65B67C1}" dt="2023-10-03T13:58:08.112" v="164" actId="20577"/>
        <pc:sldMkLst>
          <pc:docMk/>
          <pc:sldMk cId="775745769" sldId="2526"/>
        </pc:sldMkLst>
        <pc:spChg chg="mod">
          <ac:chgData name="Raphaël SIMON" userId="537ba77e-21ed-4d1e-9b30-445434629ce0" providerId="ADAL" clId="{0363F35E-E025-4854-91FA-FD7CF65B67C1}" dt="2023-10-03T13:58:08.112" v="164" actId="20577"/>
          <ac:spMkLst>
            <pc:docMk/>
            <pc:sldMk cId="775745769" sldId="2526"/>
            <ac:spMk id="3" creationId="{08596D2F-2184-7150-BC67-C01A434FED97}"/>
          </ac:spMkLst>
        </pc:spChg>
      </pc:sldChg>
    </pc:docChg>
  </pc:docChgLst>
  <pc:docChgLst>
    <pc:chgData name="Raphaël SIMON" userId="S::raphael.simon@atih.sante.fr::537ba77e-21ed-4d1e-9b30-445434629ce0" providerId="AD" clId="Web-{4AE31A88-D5E0-A5A6-35AC-4E2A24206865}"/>
    <pc:docChg chg="addSld modSld">
      <pc:chgData name="Raphaël SIMON" userId="S::raphael.simon@atih.sante.fr::537ba77e-21ed-4d1e-9b30-445434629ce0" providerId="AD" clId="Web-{4AE31A88-D5E0-A5A6-35AC-4E2A24206865}" dt="2023-03-20T15:18:54.845" v="6" actId="20577"/>
      <pc:docMkLst>
        <pc:docMk/>
      </pc:docMkLst>
      <pc:sldChg chg="modSp add replId">
        <pc:chgData name="Raphaël SIMON" userId="S::raphael.simon@atih.sante.fr::537ba77e-21ed-4d1e-9b30-445434629ce0" providerId="AD" clId="Web-{4AE31A88-D5E0-A5A6-35AC-4E2A24206865}" dt="2023-03-20T15:18:54.845" v="6" actId="20577"/>
        <pc:sldMkLst>
          <pc:docMk/>
          <pc:sldMk cId="1880070028" sldId="2427"/>
        </pc:sldMkLst>
        <pc:spChg chg="mod">
          <ac:chgData name="Raphaël SIMON" userId="S::raphael.simon@atih.sante.fr::537ba77e-21ed-4d1e-9b30-445434629ce0" providerId="AD" clId="Web-{4AE31A88-D5E0-A5A6-35AC-4E2A24206865}" dt="2023-03-20T15:17:16.811" v="2" actId="20577"/>
          <ac:spMkLst>
            <pc:docMk/>
            <pc:sldMk cId="1880070028" sldId="2427"/>
            <ac:spMk id="2" creationId="{A6DECC89-3C78-7E9A-2AFC-EB06DEBE91B2}"/>
          </ac:spMkLst>
        </pc:spChg>
        <pc:spChg chg="mod">
          <ac:chgData name="Raphaël SIMON" userId="S::raphael.simon@atih.sante.fr::537ba77e-21ed-4d1e-9b30-445434629ce0" providerId="AD" clId="Web-{4AE31A88-D5E0-A5A6-35AC-4E2A24206865}" dt="2023-03-20T15:18:54.845" v="6" actId="20577"/>
          <ac:spMkLst>
            <pc:docMk/>
            <pc:sldMk cId="1880070028" sldId="2427"/>
            <ac:spMk id="9" creationId="{DBEE95A8-D3F9-5202-D33B-9E48F72A4678}"/>
          </ac:spMkLst>
        </pc:spChg>
      </pc:sldChg>
    </pc:docChg>
  </pc:docChgLst>
  <pc:docChgLst>
    <pc:chgData name="Vincent PISETTA" userId="40d2aed6-5927-4106-86cb-d5e48aacd9f5" providerId="ADAL" clId="{98122CB0-D906-4FD7-BC3E-D5A4C1B44431}"/>
    <pc:docChg chg="undo custSel modSld">
      <pc:chgData name="Vincent PISETTA" userId="40d2aed6-5927-4106-86cb-d5e48aacd9f5" providerId="ADAL" clId="{98122CB0-D906-4FD7-BC3E-D5A4C1B44431}" dt="2023-03-28T13:51:44.720" v="114" actId="20577"/>
      <pc:docMkLst>
        <pc:docMk/>
      </pc:docMkLst>
      <pc:sldChg chg="modSp mod">
        <pc:chgData name="Vincent PISETTA" userId="40d2aed6-5927-4106-86cb-d5e48aacd9f5" providerId="ADAL" clId="{98122CB0-D906-4FD7-BC3E-D5A4C1B44431}" dt="2023-03-28T13:51:44.720" v="114" actId="20577"/>
        <pc:sldMkLst>
          <pc:docMk/>
          <pc:sldMk cId="656064745" sldId="2360"/>
        </pc:sldMkLst>
        <pc:spChg chg="mod">
          <ac:chgData name="Vincent PISETTA" userId="40d2aed6-5927-4106-86cb-d5e48aacd9f5" providerId="ADAL" clId="{98122CB0-D906-4FD7-BC3E-D5A4C1B44431}" dt="2023-03-28T13:51:19.614" v="110" actId="20577"/>
          <ac:spMkLst>
            <pc:docMk/>
            <pc:sldMk cId="656064745" sldId="2360"/>
            <ac:spMk id="2" creationId="{828A0AF5-A642-4A12-A360-FD8A0E7F0C85}"/>
          </ac:spMkLst>
        </pc:spChg>
        <pc:spChg chg="mod">
          <ac:chgData name="Vincent PISETTA" userId="40d2aed6-5927-4106-86cb-d5e48aacd9f5" providerId="ADAL" clId="{98122CB0-D906-4FD7-BC3E-D5A4C1B44431}" dt="2023-03-28T13:51:44.720" v="114" actId="20577"/>
          <ac:spMkLst>
            <pc:docMk/>
            <pc:sldMk cId="656064745" sldId="2360"/>
            <ac:spMk id="3" creationId="{9EA244C9-52E4-4353-9772-80BA6708FBAF}"/>
          </ac:spMkLst>
        </pc:spChg>
        <pc:spChg chg="mod">
          <ac:chgData name="Vincent PISETTA" userId="40d2aed6-5927-4106-86cb-d5e48aacd9f5" providerId="ADAL" clId="{98122CB0-D906-4FD7-BC3E-D5A4C1B44431}" dt="2023-03-28T13:51:28.656" v="112" actId="20577"/>
          <ac:spMkLst>
            <pc:docMk/>
            <pc:sldMk cId="656064745" sldId="2360"/>
            <ac:spMk id="9" creationId="{F7EC72E5-178B-49D3-B1EC-65A05E037836}"/>
          </ac:spMkLst>
        </pc:spChg>
      </pc:sldChg>
      <pc:sldChg chg="addSp delSp modSp mod">
        <pc:chgData name="Vincent PISETTA" userId="40d2aed6-5927-4106-86cb-d5e48aacd9f5" providerId="ADAL" clId="{98122CB0-D906-4FD7-BC3E-D5A4C1B44431}" dt="2023-03-28T13:50:54.149" v="107" actId="14100"/>
        <pc:sldMkLst>
          <pc:docMk/>
          <pc:sldMk cId="462794581" sldId="2403"/>
        </pc:sldMkLst>
        <pc:spChg chg="mod">
          <ac:chgData name="Vincent PISETTA" userId="40d2aed6-5927-4106-86cb-d5e48aacd9f5" providerId="ADAL" clId="{98122CB0-D906-4FD7-BC3E-D5A4C1B44431}" dt="2023-03-28T13:44:14.162" v="84" actId="20577"/>
          <ac:spMkLst>
            <pc:docMk/>
            <pc:sldMk cId="462794581" sldId="2403"/>
            <ac:spMk id="3" creationId="{A5C75AE6-01F9-CE50-04E2-2BC2FF5A93DD}"/>
          </ac:spMkLst>
        </pc:spChg>
        <pc:spChg chg="mod">
          <ac:chgData name="Vincent PISETTA" userId="40d2aed6-5927-4106-86cb-d5e48aacd9f5" providerId="ADAL" clId="{98122CB0-D906-4FD7-BC3E-D5A4C1B44431}" dt="2023-03-28T13:15:38.640" v="60" actId="20577"/>
          <ac:spMkLst>
            <pc:docMk/>
            <pc:sldMk cId="462794581" sldId="2403"/>
            <ac:spMk id="6" creationId="{CCE78F24-4D28-AE96-F40D-0009B0184081}"/>
          </ac:spMkLst>
        </pc:spChg>
        <pc:graphicFrameChg chg="del">
          <ac:chgData name="Vincent PISETTA" userId="40d2aed6-5927-4106-86cb-d5e48aacd9f5" providerId="ADAL" clId="{98122CB0-D906-4FD7-BC3E-D5A4C1B44431}" dt="2023-03-28T13:21:24.901" v="61" actId="478"/>
          <ac:graphicFrameMkLst>
            <pc:docMk/>
            <pc:sldMk cId="462794581" sldId="2403"/>
            <ac:graphicFrameMk id="8" creationId="{E5ECCE21-A89B-4135-ACE5-627BF1246A20}"/>
          </ac:graphicFrameMkLst>
        </pc:graphicFrameChg>
        <pc:graphicFrameChg chg="del">
          <ac:chgData name="Vincent PISETTA" userId="40d2aed6-5927-4106-86cb-d5e48aacd9f5" providerId="ADAL" clId="{98122CB0-D906-4FD7-BC3E-D5A4C1B44431}" dt="2023-03-28T13:21:24.901" v="61" actId="478"/>
          <ac:graphicFrameMkLst>
            <pc:docMk/>
            <pc:sldMk cId="462794581" sldId="2403"/>
            <ac:graphicFrameMk id="9" creationId="{E282011D-3556-4D4D-B3CA-F068C205E57F}"/>
          </ac:graphicFrameMkLst>
        </pc:graphicFrameChg>
        <pc:graphicFrameChg chg="modGraphic">
          <ac:chgData name="Vincent PISETTA" userId="40d2aed6-5927-4106-86cb-d5e48aacd9f5" providerId="ADAL" clId="{98122CB0-D906-4FD7-BC3E-D5A4C1B44431}" dt="2023-03-28T13:50:54.149" v="107" actId="14100"/>
          <ac:graphicFrameMkLst>
            <pc:docMk/>
            <pc:sldMk cId="462794581" sldId="2403"/>
            <ac:graphicFrameMk id="14" creationId="{25EF4634-BE8B-1191-084D-69E0F17F835A}"/>
          </ac:graphicFrameMkLst>
        </pc:graphicFrameChg>
        <pc:picChg chg="add del">
          <ac:chgData name="Vincent PISETTA" userId="40d2aed6-5927-4106-86cb-d5e48aacd9f5" providerId="ADAL" clId="{98122CB0-D906-4FD7-BC3E-D5A4C1B44431}" dt="2023-03-28T13:22:02.733" v="63" actId="22"/>
          <ac:picMkLst>
            <pc:docMk/>
            <pc:sldMk cId="462794581" sldId="2403"/>
            <ac:picMk id="16" creationId="{8BBF29CB-B04B-43B9-86F4-E98C18782976}"/>
          </ac:picMkLst>
        </pc:picChg>
        <pc:picChg chg="add mod">
          <ac:chgData name="Vincent PISETTA" userId="40d2aed6-5927-4106-86cb-d5e48aacd9f5" providerId="ADAL" clId="{98122CB0-D906-4FD7-BC3E-D5A4C1B44431}" dt="2023-03-28T13:22:30.819" v="72" actId="14100"/>
          <ac:picMkLst>
            <pc:docMk/>
            <pc:sldMk cId="462794581" sldId="2403"/>
            <ac:picMk id="18" creationId="{26B51798-F4E4-476B-B234-2B30DF0E3CC2}"/>
          </ac:picMkLst>
        </pc:picChg>
      </pc:sldChg>
      <pc:sldChg chg="addSp delSp modSp mod">
        <pc:chgData name="Vincent PISETTA" userId="40d2aed6-5927-4106-86cb-d5e48aacd9f5" providerId="ADAL" clId="{98122CB0-D906-4FD7-BC3E-D5A4C1B44431}" dt="2023-03-28T12:53:26.537" v="38" actId="20577"/>
        <pc:sldMkLst>
          <pc:docMk/>
          <pc:sldMk cId="1293266367" sldId="2404"/>
        </pc:sldMkLst>
        <pc:spChg chg="mod">
          <ac:chgData name="Vincent PISETTA" userId="40d2aed6-5927-4106-86cb-d5e48aacd9f5" providerId="ADAL" clId="{98122CB0-D906-4FD7-BC3E-D5A4C1B44431}" dt="2023-03-28T12:53:26.537" v="38" actId="20577"/>
          <ac:spMkLst>
            <pc:docMk/>
            <pc:sldMk cId="1293266367" sldId="2404"/>
            <ac:spMk id="9" creationId="{F0A2C669-EE12-4C4B-B433-BF22B4D390CD}"/>
          </ac:spMkLst>
        </pc:spChg>
        <pc:picChg chg="del">
          <ac:chgData name="Vincent PISETTA" userId="40d2aed6-5927-4106-86cb-d5e48aacd9f5" providerId="ADAL" clId="{98122CB0-D906-4FD7-BC3E-D5A4C1B44431}" dt="2023-03-28T12:31:52.161" v="0" actId="478"/>
          <ac:picMkLst>
            <pc:docMk/>
            <pc:sldMk cId="1293266367" sldId="2404"/>
            <ac:picMk id="7" creationId="{087B4F5F-B368-4008-8B1D-8661C9166275}"/>
          </ac:picMkLst>
        </pc:picChg>
        <pc:picChg chg="add mod">
          <ac:chgData name="Vincent PISETTA" userId="40d2aed6-5927-4106-86cb-d5e48aacd9f5" providerId="ADAL" clId="{98122CB0-D906-4FD7-BC3E-D5A4C1B44431}" dt="2023-03-28T12:32:20.013" v="6" actId="1076"/>
          <ac:picMkLst>
            <pc:docMk/>
            <pc:sldMk cId="1293266367" sldId="2404"/>
            <ac:picMk id="11" creationId="{7DCA8507-2347-4151-B133-7615B983C867}"/>
          </ac:picMkLst>
        </pc:picChg>
        <pc:picChg chg="del">
          <ac:chgData name="Vincent PISETTA" userId="40d2aed6-5927-4106-86cb-d5e48aacd9f5" providerId="ADAL" clId="{98122CB0-D906-4FD7-BC3E-D5A4C1B44431}" dt="2023-03-28T12:31:53.277" v="1" actId="478"/>
          <ac:picMkLst>
            <pc:docMk/>
            <pc:sldMk cId="1293266367" sldId="2404"/>
            <ac:picMk id="12" creationId="{FA4C48B7-034D-4CB6-8DCC-EE64F4D015E6}"/>
          </ac:picMkLst>
        </pc:picChg>
        <pc:picChg chg="add mod">
          <ac:chgData name="Vincent PISETTA" userId="40d2aed6-5927-4106-86cb-d5e48aacd9f5" providerId="ADAL" clId="{98122CB0-D906-4FD7-BC3E-D5A4C1B44431}" dt="2023-03-28T12:52:57.477" v="23" actId="1035"/>
          <ac:picMkLst>
            <pc:docMk/>
            <pc:sldMk cId="1293266367" sldId="2404"/>
            <ac:picMk id="16" creationId="{B0557828-3AB3-4CFB-B309-9F7B3FCFB958}"/>
          </ac:picMkLst>
        </pc:picChg>
        <pc:picChg chg="del">
          <ac:chgData name="Vincent PISETTA" userId="40d2aed6-5927-4106-86cb-d5e48aacd9f5" providerId="ADAL" clId="{98122CB0-D906-4FD7-BC3E-D5A4C1B44431}" dt="2023-03-28T12:52:10.207" v="7" actId="478"/>
          <ac:picMkLst>
            <pc:docMk/>
            <pc:sldMk cId="1293266367" sldId="2404"/>
            <ac:picMk id="18" creationId="{33DDA3FD-BEE7-4CEE-BAF9-A36102CCBE86}"/>
          </ac:picMkLst>
        </pc:picChg>
        <pc:cxnChg chg="mod">
          <ac:chgData name="Vincent PISETTA" userId="40d2aed6-5927-4106-86cb-d5e48aacd9f5" providerId="ADAL" clId="{98122CB0-D906-4FD7-BC3E-D5A4C1B44431}" dt="2023-03-28T12:53:04.446" v="25" actId="14100"/>
          <ac:cxnSpMkLst>
            <pc:docMk/>
            <pc:sldMk cId="1293266367" sldId="2404"/>
            <ac:cxnSpMk id="8" creationId="{75A1D2DF-020C-49E3-BD6A-FC9EFAA0DB47}"/>
          </ac:cxnSpMkLst>
        </pc:cxnChg>
        <pc:cxnChg chg="mod">
          <ac:chgData name="Vincent PISETTA" userId="40d2aed6-5927-4106-86cb-d5e48aacd9f5" providerId="ADAL" clId="{98122CB0-D906-4FD7-BC3E-D5A4C1B44431}" dt="2023-03-28T12:53:00.998" v="24" actId="14100"/>
          <ac:cxnSpMkLst>
            <pc:docMk/>
            <pc:sldMk cId="1293266367" sldId="2404"/>
            <ac:cxnSpMk id="14" creationId="{021CF1D1-20CA-4204-B48B-3FE44FC4C9DF}"/>
          </ac:cxnSpMkLst>
        </pc:cxnChg>
      </pc:sldChg>
      <pc:sldChg chg="addSp delSp modSp mod">
        <pc:chgData name="Vincent PISETTA" userId="40d2aed6-5927-4106-86cb-d5e48aacd9f5" providerId="ADAL" clId="{98122CB0-D906-4FD7-BC3E-D5A4C1B44431}" dt="2023-03-28T13:12:59.302" v="59" actId="1076"/>
        <pc:sldMkLst>
          <pc:docMk/>
          <pc:sldMk cId="2360074385" sldId="2405"/>
        </pc:sldMkLst>
        <pc:spChg chg="mod">
          <ac:chgData name="Vincent PISETTA" userId="40d2aed6-5927-4106-86cb-d5e48aacd9f5" providerId="ADAL" clId="{98122CB0-D906-4FD7-BC3E-D5A4C1B44431}" dt="2023-03-28T13:11:40.873" v="50" actId="20577"/>
          <ac:spMkLst>
            <pc:docMk/>
            <pc:sldMk cId="2360074385" sldId="2405"/>
            <ac:spMk id="12" creationId="{494AB97D-971E-4426-8A61-2E5C0D112C16}"/>
          </ac:spMkLst>
        </pc:spChg>
        <pc:picChg chg="del">
          <ac:chgData name="Vincent PISETTA" userId="40d2aed6-5927-4106-86cb-d5e48aacd9f5" providerId="ADAL" clId="{98122CB0-D906-4FD7-BC3E-D5A4C1B44431}" dt="2023-03-28T13:12:26.514" v="51" actId="478"/>
          <ac:picMkLst>
            <pc:docMk/>
            <pc:sldMk cId="2360074385" sldId="2405"/>
            <ac:picMk id="6" creationId="{53CFF1E1-7F16-4337-804B-D2AA86222DCB}"/>
          </ac:picMkLst>
        </pc:picChg>
        <pc:picChg chg="del">
          <ac:chgData name="Vincent PISETTA" userId="40d2aed6-5927-4106-86cb-d5e48aacd9f5" providerId="ADAL" clId="{98122CB0-D906-4FD7-BC3E-D5A4C1B44431}" dt="2023-03-28T13:10:59.084" v="39" actId="478"/>
          <ac:picMkLst>
            <pc:docMk/>
            <pc:sldMk cId="2360074385" sldId="2405"/>
            <ac:picMk id="7" creationId="{040EEC48-FADF-41A1-AB4F-88E9A0DBD037}"/>
          </ac:picMkLst>
        </pc:picChg>
        <pc:picChg chg="add mod">
          <ac:chgData name="Vincent PISETTA" userId="40d2aed6-5927-4106-86cb-d5e48aacd9f5" providerId="ADAL" clId="{98122CB0-D906-4FD7-BC3E-D5A4C1B44431}" dt="2023-03-28T13:11:16.072" v="44" actId="1076"/>
          <ac:picMkLst>
            <pc:docMk/>
            <pc:sldMk cId="2360074385" sldId="2405"/>
            <ac:picMk id="9" creationId="{22847A24-B0BA-4F6E-9E42-9F1D1E0B3ADE}"/>
          </ac:picMkLst>
        </pc:picChg>
        <pc:picChg chg="add mod">
          <ac:chgData name="Vincent PISETTA" userId="40d2aed6-5927-4106-86cb-d5e48aacd9f5" providerId="ADAL" clId="{98122CB0-D906-4FD7-BC3E-D5A4C1B44431}" dt="2023-03-28T13:12:59.302" v="59" actId="1076"/>
          <ac:picMkLst>
            <pc:docMk/>
            <pc:sldMk cId="2360074385" sldId="2405"/>
            <ac:picMk id="11" creationId="{821C43DC-2BFE-4E5D-997A-DB46B9CD8DBA}"/>
          </ac:picMkLst>
        </pc:picChg>
      </pc:sldChg>
    </pc:docChg>
  </pc:docChgLst>
  <pc:docChgLst>
    <pc:chgData name="Raphaël SIMON" userId="537ba77e-21ed-4d1e-9b30-445434629ce0" providerId="ADAL" clId="{F782FDE0-2F57-4936-B0C4-C7CAE11AC77F}"/>
    <pc:docChg chg="undo redo custSel addSld delSld modSld sldOrd">
      <pc:chgData name="Raphaël SIMON" userId="537ba77e-21ed-4d1e-9b30-445434629ce0" providerId="ADAL" clId="{F782FDE0-2F57-4936-B0C4-C7CAE11AC77F}" dt="2023-04-20T16:09:03.399" v="12303" actId="114"/>
      <pc:docMkLst>
        <pc:docMk/>
      </pc:docMkLst>
      <pc:sldChg chg="modSp mod">
        <pc:chgData name="Raphaël SIMON" userId="537ba77e-21ed-4d1e-9b30-445434629ce0" providerId="ADAL" clId="{F782FDE0-2F57-4936-B0C4-C7CAE11AC77F}" dt="2023-04-17T12:46:54.196" v="3694" actId="20577"/>
        <pc:sldMkLst>
          <pc:docMk/>
          <pc:sldMk cId="1418259298" sldId="401"/>
        </pc:sldMkLst>
        <pc:spChg chg="mod">
          <ac:chgData name="Raphaël SIMON" userId="537ba77e-21ed-4d1e-9b30-445434629ce0" providerId="ADAL" clId="{F782FDE0-2F57-4936-B0C4-C7CAE11AC77F}" dt="2023-04-17T12:46:54.196" v="3694" actId="20577"/>
          <ac:spMkLst>
            <pc:docMk/>
            <pc:sldMk cId="1418259298" sldId="401"/>
            <ac:spMk id="7" creationId="{CA677FA7-02A8-4C0E-9526-BEB7725C9D9E}"/>
          </ac:spMkLst>
        </pc:spChg>
      </pc:sldChg>
      <pc:sldChg chg="modSp mod">
        <pc:chgData name="Raphaël SIMON" userId="537ba77e-21ed-4d1e-9b30-445434629ce0" providerId="ADAL" clId="{F782FDE0-2F57-4936-B0C4-C7CAE11AC77F}" dt="2023-04-17T12:06:39.113" v="657" actId="20577"/>
        <pc:sldMkLst>
          <pc:docMk/>
          <pc:sldMk cId="3886202883" sldId="402"/>
        </pc:sldMkLst>
        <pc:spChg chg="mod">
          <ac:chgData name="Raphaël SIMON" userId="537ba77e-21ed-4d1e-9b30-445434629ce0" providerId="ADAL" clId="{F782FDE0-2F57-4936-B0C4-C7CAE11AC77F}" dt="2023-04-17T12:06:35.753" v="656" actId="20577"/>
          <ac:spMkLst>
            <pc:docMk/>
            <pc:sldMk cId="3886202883" sldId="402"/>
            <ac:spMk id="6" creationId="{05B0A0CA-B6E0-4C2F-9137-EF46FF178271}"/>
          </ac:spMkLst>
        </pc:spChg>
        <pc:spChg chg="mod">
          <ac:chgData name="Raphaël SIMON" userId="537ba77e-21ed-4d1e-9b30-445434629ce0" providerId="ADAL" clId="{F782FDE0-2F57-4936-B0C4-C7CAE11AC77F}" dt="2023-04-17T12:06:39.113" v="657" actId="20577"/>
          <ac:spMkLst>
            <pc:docMk/>
            <pc:sldMk cId="3886202883" sldId="402"/>
            <ac:spMk id="7" creationId="{8A78CA92-B70B-4CA9-B769-D80F8DFF8690}"/>
          </ac:spMkLst>
        </pc:spChg>
      </pc:sldChg>
      <pc:sldChg chg="del">
        <pc:chgData name="Raphaël SIMON" userId="537ba77e-21ed-4d1e-9b30-445434629ce0" providerId="ADAL" clId="{F782FDE0-2F57-4936-B0C4-C7CAE11AC77F}" dt="2023-04-17T12:27:12.237" v="3081" actId="47"/>
        <pc:sldMkLst>
          <pc:docMk/>
          <pc:sldMk cId="1826203015" sldId="403"/>
        </pc:sldMkLst>
      </pc:sldChg>
      <pc:sldChg chg="del">
        <pc:chgData name="Raphaël SIMON" userId="537ba77e-21ed-4d1e-9b30-445434629ce0" providerId="ADAL" clId="{F782FDE0-2F57-4936-B0C4-C7CAE11AC77F}" dt="2023-04-17T12:27:12.237" v="3081" actId="47"/>
        <pc:sldMkLst>
          <pc:docMk/>
          <pc:sldMk cId="3233108420" sldId="2337"/>
        </pc:sldMkLst>
      </pc:sldChg>
      <pc:sldChg chg="del">
        <pc:chgData name="Raphaël SIMON" userId="537ba77e-21ed-4d1e-9b30-445434629ce0" providerId="ADAL" clId="{F782FDE0-2F57-4936-B0C4-C7CAE11AC77F}" dt="2023-04-17T12:27:12.237" v="3081" actId="47"/>
        <pc:sldMkLst>
          <pc:docMk/>
          <pc:sldMk cId="3740521127" sldId="2347"/>
        </pc:sldMkLst>
      </pc:sldChg>
      <pc:sldChg chg="modSp mod ord modShow">
        <pc:chgData name="Raphaël SIMON" userId="537ba77e-21ed-4d1e-9b30-445434629ce0" providerId="ADAL" clId="{F782FDE0-2F57-4936-B0C4-C7CAE11AC77F}" dt="2023-04-17T12:28:34.703" v="3101" actId="729"/>
        <pc:sldMkLst>
          <pc:docMk/>
          <pc:sldMk cId="656064745" sldId="2360"/>
        </pc:sldMkLst>
        <pc:spChg chg="mod">
          <ac:chgData name="Raphaël SIMON" userId="537ba77e-21ed-4d1e-9b30-445434629ce0" providerId="ADAL" clId="{F782FDE0-2F57-4936-B0C4-C7CAE11AC77F}" dt="2023-04-17T12:27:54.218" v="3088" actId="20577"/>
          <ac:spMkLst>
            <pc:docMk/>
            <pc:sldMk cId="656064745" sldId="2360"/>
            <ac:spMk id="2" creationId="{828A0AF5-A642-4A12-A360-FD8A0E7F0C85}"/>
          </ac:spMkLst>
        </pc:spChg>
      </pc:sldChg>
      <pc:sldChg chg="mod ord modShow">
        <pc:chgData name="Raphaël SIMON" userId="537ba77e-21ed-4d1e-9b30-445434629ce0" providerId="ADAL" clId="{F782FDE0-2F57-4936-B0C4-C7CAE11AC77F}" dt="2023-04-17T12:28:34.703" v="3101" actId="729"/>
        <pc:sldMkLst>
          <pc:docMk/>
          <pc:sldMk cId="3760556495" sldId="2364"/>
        </pc:sldMkLst>
      </pc:sldChg>
      <pc:sldChg chg="mod ord modShow">
        <pc:chgData name="Raphaël SIMON" userId="537ba77e-21ed-4d1e-9b30-445434629ce0" providerId="ADAL" clId="{F782FDE0-2F57-4936-B0C4-C7CAE11AC77F}" dt="2023-04-17T12:28:34.703" v="3101" actId="729"/>
        <pc:sldMkLst>
          <pc:docMk/>
          <pc:sldMk cId="305750384" sldId="2365"/>
        </pc:sldMkLst>
      </pc:sldChg>
      <pc:sldChg chg="mod ord modShow">
        <pc:chgData name="Raphaël SIMON" userId="537ba77e-21ed-4d1e-9b30-445434629ce0" providerId="ADAL" clId="{F782FDE0-2F57-4936-B0C4-C7CAE11AC77F}" dt="2023-04-17T12:28:34.703" v="3101" actId="729"/>
        <pc:sldMkLst>
          <pc:docMk/>
          <pc:sldMk cId="1863258347" sldId="2366"/>
        </pc:sldMkLst>
      </pc:sldChg>
      <pc:sldChg chg="mod ord modShow">
        <pc:chgData name="Raphaël SIMON" userId="537ba77e-21ed-4d1e-9b30-445434629ce0" providerId="ADAL" clId="{F782FDE0-2F57-4936-B0C4-C7CAE11AC77F}" dt="2023-04-17T12:28:34.703" v="3101" actId="729"/>
        <pc:sldMkLst>
          <pc:docMk/>
          <pc:sldMk cId="2987109439" sldId="2367"/>
        </pc:sldMkLst>
      </pc:sldChg>
      <pc:sldChg chg="mod ord modShow">
        <pc:chgData name="Raphaël SIMON" userId="537ba77e-21ed-4d1e-9b30-445434629ce0" providerId="ADAL" clId="{F782FDE0-2F57-4936-B0C4-C7CAE11AC77F}" dt="2023-04-17T12:28:34.703" v="3101" actId="729"/>
        <pc:sldMkLst>
          <pc:docMk/>
          <pc:sldMk cId="4070531221" sldId="2368"/>
        </pc:sldMkLst>
      </pc:sldChg>
      <pc:sldChg chg="mod ord modShow">
        <pc:chgData name="Raphaël SIMON" userId="537ba77e-21ed-4d1e-9b30-445434629ce0" providerId="ADAL" clId="{F782FDE0-2F57-4936-B0C4-C7CAE11AC77F}" dt="2023-04-17T12:28:34.703" v="3101" actId="729"/>
        <pc:sldMkLst>
          <pc:docMk/>
          <pc:sldMk cId="256429533" sldId="2369"/>
        </pc:sldMkLst>
      </pc:sldChg>
      <pc:sldChg chg="mod ord modShow">
        <pc:chgData name="Raphaël SIMON" userId="537ba77e-21ed-4d1e-9b30-445434629ce0" providerId="ADAL" clId="{F782FDE0-2F57-4936-B0C4-C7CAE11AC77F}" dt="2023-04-17T12:28:34.703" v="3101" actId="729"/>
        <pc:sldMkLst>
          <pc:docMk/>
          <pc:sldMk cId="4139068225" sldId="2370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2682972357" sldId="2374"/>
        </pc:sldMkLst>
      </pc:sldChg>
      <pc:sldChg chg="mod ord modShow">
        <pc:chgData name="Raphaël SIMON" userId="537ba77e-21ed-4d1e-9b30-445434629ce0" providerId="ADAL" clId="{F782FDE0-2F57-4936-B0C4-C7CAE11AC77F}" dt="2023-04-17T12:28:34.703" v="3101" actId="729"/>
        <pc:sldMkLst>
          <pc:docMk/>
          <pc:sldMk cId="2349083381" sldId="2375"/>
        </pc:sldMkLst>
      </pc:sldChg>
      <pc:sldChg chg="mod ord modShow">
        <pc:chgData name="Raphaël SIMON" userId="537ba77e-21ed-4d1e-9b30-445434629ce0" providerId="ADAL" clId="{F782FDE0-2F57-4936-B0C4-C7CAE11AC77F}" dt="2023-04-17T12:28:34.703" v="3101" actId="729"/>
        <pc:sldMkLst>
          <pc:docMk/>
          <pc:sldMk cId="3912333400" sldId="2377"/>
        </pc:sldMkLst>
      </pc:sldChg>
      <pc:sldChg chg="del">
        <pc:chgData name="Raphaël SIMON" userId="537ba77e-21ed-4d1e-9b30-445434629ce0" providerId="ADAL" clId="{F782FDE0-2F57-4936-B0C4-C7CAE11AC77F}" dt="2023-04-17T12:28:02.130" v="3089" actId="47"/>
        <pc:sldMkLst>
          <pc:docMk/>
          <pc:sldMk cId="527122623" sldId="2379"/>
        </pc:sldMkLst>
      </pc:sldChg>
      <pc:sldChg chg="del">
        <pc:chgData name="Raphaël SIMON" userId="537ba77e-21ed-4d1e-9b30-445434629ce0" providerId="ADAL" clId="{F782FDE0-2F57-4936-B0C4-C7CAE11AC77F}" dt="2023-04-17T12:27:26.537" v="3082" actId="47"/>
        <pc:sldMkLst>
          <pc:docMk/>
          <pc:sldMk cId="1813893316" sldId="2380"/>
        </pc:sldMkLst>
      </pc:sldChg>
      <pc:sldChg chg="del">
        <pc:chgData name="Raphaël SIMON" userId="537ba77e-21ed-4d1e-9b30-445434629ce0" providerId="ADAL" clId="{F782FDE0-2F57-4936-B0C4-C7CAE11AC77F}" dt="2023-04-17T12:28:02.130" v="3089" actId="47"/>
        <pc:sldMkLst>
          <pc:docMk/>
          <pc:sldMk cId="3265506857" sldId="2381"/>
        </pc:sldMkLst>
      </pc:sldChg>
      <pc:sldChg chg="del">
        <pc:chgData name="Raphaël SIMON" userId="537ba77e-21ed-4d1e-9b30-445434629ce0" providerId="ADAL" clId="{F782FDE0-2F57-4936-B0C4-C7CAE11AC77F}" dt="2023-04-17T12:27:34.340" v="3083" actId="47"/>
        <pc:sldMkLst>
          <pc:docMk/>
          <pc:sldMk cId="879473663" sldId="2386"/>
        </pc:sldMkLst>
      </pc:sldChg>
      <pc:sldChg chg="del">
        <pc:chgData name="Raphaël SIMON" userId="537ba77e-21ed-4d1e-9b30-445434629ce0" providerId="ADAL" clId="{F782FDE0-2F57-4936-B0C4-C7CAE11AC77F}" dt="2023-04-17T12:27:36.461" v="3084" actId="47"/>
        <pc:sldMkLst>
          <pc:docMk/>
          <pc:sldMk cId="1685063223" sldId="2395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347084318" sldId="2396"/>
        </pc:sldMkLst>
      </pc:sldChg>
      <pc:sldChg chg="mod ord modShow">
        <pc:chgData name="Raphaël SIMON" userId="537ba77e-21ed-4d1e-9b30-445434629ce0" providerId="ADAL" clId="{F782FDE0-2F57-4936-B0C4-C7CAE11AC77F}" dt="2023-04-17T12:28:34.703" v="3101" actId="729"/>
        <pc:sldMkLst>
          <pc:docMk/>
          <pc:sldMk cId="936671641" sldId="2398"/>
        </pc:sldMkLst>
      </pc:sldChg>
      <pc:sldChg chg="mod ord modShow">
        <pc:chgData name="Raphaël SIMON" userId="537ba77e-21ed-4d1e-9b30-445434629ce0" providerId="ADAL" clId="{F782FDE0-2F57-4936-B0C4-C7CAE11AC77F}" dt="2023-04-17T12:28:34.703" v="3101" actId="729"/>
        <pc:sldMkLst>
          <pc:docMk/>
          <pc:sldMk cId="3190371695" sldId="2399"/>
        </pc:sldMkLst>
      </pc:sldChg>
      <pc:sldChg chg="mod ord modShow">
        <pc:chgData name="Raphaël SIMON" userId="537ba77e-21ed-4d1e-9b30-445434629ce0" providerId="ADAL" clId="{F782FDE0-2F57-4936-B0C4-C7CAE11AC77F}" dt="2023-04-17T12:28:34.703" v="3101" actId="729"/>
        <pc:sldMkLst>
          <pc:docMk/>
          <pc:sldMk cId="135322838" sldId="2401"/>
        </pc:sldMkLst>
      </pc:sldChg>
      <pc:sldChg chg="mod ord modShow">
        <pc:chgData name="Raphaël SIMON" userId="537ba77e-21ed-4d1e-9b30-445434629ce0" providerId="ADAL" clId="{F782FDE0-2F57-4936-B0C4-C7CAE11AC77F}" dt="2023-04-17T12:28:34.703" v="3101" actId="729"/>
        <pc:sldMkLst>
          <pc:docMk/>
          <pc:sldMk cId="2694428702" sldId="2402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462794581" sldId="2403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1293266367" sldId="2404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2360074385" sldId="2405"/>
        </pc:sldMkLst>
      </pc:sldChg>
      <pc:sldChg chg="addSp delSp modSp mod">
        <pc:chgData name="Raphaël SIMON" userId="537ba77e-21ed-4d1e-9b30-445434629ce0" providerId="ADAL" clId="{F782FDE0-2F57-4936-B0C4-C7CAE11AC77F}" dt="2023-04-17T12:33:24.781" v="3236" actId="20577"/>
        <pc:sldMkLst>
          <pc:docMk/>
          <pc:sldMk cId="1076377828" sldId="2406"/>
        </pc:sldMkLst>
        <pc:spChg chg="mod">
          <ac:chgData name="Raphaël SIMON" userId="537ba77e-21ed-4d1e-9b30-445434629ce0" providerId="ADAL" clId="{F782FDE0-2F57-4936-B0C4-C7CAE11AC77F}" dt="2023-04-17T12:33:24.781" v="3236" actId="20577"/>
          <ac:spMkLst>
            <pc:docMk/>
            <pc:sldMk cId="1076377828" sldId="2406"/>
            <ac:spMk id="6" creationId="{33F26D2D-5012-4471-AD22-0609418064CB}"/>
          </ac:spMkLst>
        </pc:spChg>
        <pc:spChg chg="mod">
          <ac:chgData name="Raphaël SIMON" userId="537ba77e-21ed-4d1e-9b30-445434629ce0" providerId="ADAL" clId="{F782FDE0-2F57-4936-B0C4-C7CAE11AC77F}" dt="2023-04-17T12:21:58.245" v="2551" actId="255"/>
          <ac:spMkLst>
            <pc:docMk/>
            <pc:sldMk cId="1076377828" sldId="2406"/>
            <ac:spMk id="7" creationId="{4A57F283-0601-4E45-9239-D2BC386FE386}"/>
          </ac:spMkLst>
        </pc:spChg>
        <pc:graphicFrameChg chg="add del mod">
          <ac:chgData name="Raphaël SIMON" userId="537ba77e-21ed-4d1e-9b30-445434629ce0" providerId="ADAL" clId="{F782FDE0-2F57-4936-B0C4-C7CAE11AC77F}" dt="2023-04-17T12:09:32.580" v="1033"/>
          <ac:graphicFrameMkLst>
            <pc:docMk/>
            <pc:sldMk cId="1076377828" sldId="2406"/>
            <ac:graphicFrameMk id="2" creationId="{C2A1FCE9-CC08-B60C-CD41-DEDBE351FB7F}"/>
          </ac:graphicFrameMkLst>
        </pc:graphicFrameChg>
      </pc:sldChg>
      <pc:sldChg chg="modSp mod">
        <pc:chgData name="Raphaël SIMON" userId="537ba77e-21ed-4d1e-9b30-445434629ce0" providerId="ADAL" clId="{F782FDE0-2F57-4936-B0C4-C7CAE11AC77F}" dt="2023-04-17T12:34:37.261" v="3271" actId="20577"/>
        <pc:sldMkLst>
          <pc:docMk/>
          <pc:sldMk cId="2923831213" sldId="2407"/>
        </pc:sldMkLst>
        <pc:spChg chg="mod">
          <ac:chgData name="Raphaël SIMON" userId="537ba77e-21ed-4d1e-9b30-445434629ce0" providerId="ADAL" clId="{F782FDE0-2F57-4936-B0C4-C7CAE11AC77F}" dt="2023-04-17T12:33:35.471" v="3237"/>
          <ac:spMkLst>
            <pc:docMk/>
            <pc:sldMk cId="2923831213" sldId="2407"/>
            <ac:spMk id="6" creationId="{05B0A0CA-B6E0-4C2F-9137-EF46FF178271}"/>
          </ac:spMkLst>
        </pc:spChg>
        <pc:spChg chg="mod">
          <ac:chgData name="Raphaël SIMON" userId="537ba77e-21ed-4d1e-9b30-445434629ce0" providerId="ADAL" clId="{F782FDE0-2F57-4936-B0C4-C7CAE11AC77F}" dt="2023-04-17T12:34:37.261" v="3271" actId="20577"/>
          <ac:spMkLst>
            <pc:docMk/>
            <pc:sldMk cId="2923831213" sldId="2407"/>
            <ac:spMk id="7" creationId="{8A78CA92-B70B-4CA9-B769-D80F8DFF8690}"/>
          </ac:spMkLst>
        </pc:spChg>
      </pc:sldChg>
      <pc:sldChg chg="mod ord modShow">
        <pc:chgData name="Raphaël SIMON" userId="537ba77e-21ed-4d1e-9b30-445434629ce0" providerId="ADAL" clId="{F782FDE0-2F57-4936-B0C4-C7CAE11AC77F}" dt="2023-04-17T12:28:34.703" v="3101" actId="729"/>
        <pc:sldMkLst>
          <pc:docMk/>
          <pc:sldMk cId="3320652521" sldId="2409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1793196249" sldId="2410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4212883144" sldId="2412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991246687" sldId="2413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2810003732" sldId="2414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1638186198" sldId="2415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2893738498" sldId="2416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3582167143" sldId="2417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1962325097" sldId="2418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371791752" sldId="2419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2717004998" sldId="2420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79473325" sldId="2421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4147682825" sldId="2422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3521697509" sldId="2423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678145675" sldId="2424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2296334077" sldId="2425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3042595997" sldId="2426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1880070028" sldId="2427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3043274548" sldId="2430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1998956045" sldId="2431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1038181037" sldId="2432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1072256087" sldId="2433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2220486137" sldId="2434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1899784805" sldId="2435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3081683223" sldId="2436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4013401581" sldId="2438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1519700878" sldId="2439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2186147773" sldId="2443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1733617714" sldId="2444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1636622321" sldId="2446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500141132" sldId="2447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3916617770" sldId="2448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3698006174" sldId="2450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1126649950" sldId="2451"/>
        </pc:sldMkLst>
      </pc:sldChg>
      <pc:sldChg chg="del">
        <pc:chgData name="Raphaël SIMON" userId="537ba77e-21ed-4d1e-9b30-445434629ce0" providerId="ADAL" clId="{F782FDE0-2F57-4936-B0C4-C7CAE11AC77F}" dt="2023-04-17T12:27:47.879" v="3085" actId="47"/>
        <pc:sldMkLst>
          <pc:docMk/>
          <pc:sldMk cId="1743809462" sldId="2452"/>
        </pc:sldMkLst>
      </pc:sldChg>
      <pc:sldChg chg="modSp add mod">
        <pc:chgData name="Raphaël SIMON" userId="537ba77e-21ed-4d1e-9b30-445434629ce0" providerId="ADAL" clId="{F782FDE0-2F57-4936-B0C4-C7CAE11AC77F}" dt="2023-04-17T14:06:25.905" v="3860" actId="20577"/>
        <pc:sldMkLst>
          <pc:docMk/>
          <pc:sldMk cId="766034867" sldId="2453"/>
        </pc:sldMkLst>
        <pc:spChg chg="mod">
          <ac:chgData name="Raphaël SIMON" userId="537ba77e-21ed-4d1e-9b30-445434629ce0" providerId="ADAL" clId="{F782FDE0-2F57-4936-B0C4-C7CAE11AC77F}" dt="2023-04-17T12:22:16.136" v="2564" actId="207"/>
          <ac:spMkLst>
            <pc:docMk/>
            <pc:sldMk cId="766034867" sldId="2453"/>
            <ac:spMk id="6" creationId="{33F26D2D-5012-4471-AD22-0609418064CB}"/>
          </ac:spMkLst>
        </pc:spChg>
        <pc:spChg chg="mod">
          <ac:chgData name="Raphaël SIMON" userId="537ba77e-21ed-4d1e-9b30-445434629ce0" providerId="ADAL" clId="{F782FDE0-2F57-4936-B0C4-C7CAE11AC77F}" dt="2023-04-17T14:06:25.905" v="3860" actId="20577"/>
          <ac:spMkLst>
            <pc:docMk/>
            <pc:sldMk cId="766034867" sldId="2453"/>
            <ac:spMk id="7" creationId="{4A57F283-0601-4E45-9239-D2BC386FE386}"/>
          </ac:spMkLst>
        </pc:spChg>
      </pc:sldChg>
      <pc:sldChg chg="modSp add mod modShow">
        <pc:chgData name="Raphaël SIMON" userId="537ba77e-21ed-4d1e-9b30-445434629ce0" providerId="ADAL" clId="{F782FDE0-2F57-4936-B0C4-C7CAE11AC77F}" dt="2023-04-17T12:28:34.703" v="3101" actId="729"/>
        <pc:sldMkLst>
          <pc:docMk/>
          <pc:sldMk cId="365670860" sldId="2454"/>
        </pc:sldMkLst>
        <pc:spChg chg="mod">
          <ac:chgData name="Raphaël SIMON" userId="537ba77e-21ed-4d1e-9b30-445434629ce0" providerId="ADAL" clId="{F782FDE0-2F57-4936-B0C4-C7CAE11AC77F}" dt="2023-04-17T12:28:25.061" v="3099" actId="20577"/>
          <ac:spMkLst>
            <pc:docMk/>
            <pc:sldMk cId="365670860" sldId="2454"/>
            <ac:spMk id="6" creationId="{05B0A0CA-B6E0-4C2F-9137-EF46FF178271}"/>
          </ac:spMkLst>
        </pc:spChg>
        <pc:spChg chg="mod">
          <ac:chgData name="Raphaël SIMON" userId="537ba77e-21ed-4d1e-9b30-445434629ce0" providerId="ADAL" clId="{F782FDE0-2F57-4936-B0C4-C7CAE11AC77F}" dt="2023-04-17T12:28:28.586" v="3100" actId="20577"/>
          <ac:spMkLst>
            <pc:docMk/>
            <pc:sldMk cId="365670860" sldId="2454"/>
            <ac:spMk id="7" creationId="{8A78CA92-B70B-4CA9-B769-D80F8DFF8690}"/>
          </ac:spMkLst>
        </pc:spChg>
      </pc:sldChg>
      <pc:sldChg chg="modSp add mod">
        <pc:chgData name="Raphaël SIMON" userId="537ba77e-21ed-4d1e-9b30-445434629ce0" providerId="ADAL" clId="{F782FDE0-2F57-4936-B0C4-C7CAE11AC77F}" dt="2023-04-17T12:35:07.868" v="3312" actId="20577"/>
        <pc:sldMkLst>
          <pc:docMk/>
          <pc:sldMk cId="247523261" sldId="2455"/>
        </pc:sldMkLst>
        <pc:spChg chg="mod">
          <ac:chgData name="Raphaël SIMON" userId="537ba77e-21ed-4d1e-9b30-445434629ce0" providerId="ADAL" clId="{F782FDE0-2F57-4936-B0C4-C7CAE11AC77F}" dt="2023-04-17T12:34:44.862" v="3281" actId="20577"/>
          <ac:spMkLst>
            <pc:docMk/>
            <pc:sldMk cId="247523261" sldId="2455"/>
            <ac:spMk id="6" creationId="{05B0A0CA-B6E0-4C2F-9137-EF46FF178271}"/>
          </ac:spMkLst>
        </pc:spChg>
        <pc:spChg chg="mod">
          <ac:chgData name="Raphaël SIMON" userId="537ba77e-21ed-4d1e-9b30-445434629ce0" providerId="ADAL" clId="{F782FDE0-2F57-4936-B0C4-C7CAE11AC77F}" dt="2023-04-17T12:35:07.868" v="3312" actId="20577"/>
          <ac:spMkLst>
            <pc:docMk/>
            <pc:sldMk cId="247523261" sldId="2455"/>
            <ac:spMk id="7" creationId="{8A78CA92-B70B-4CA9-B769-D80F8DFF8690}"/>
          </ac:spMkLst>
        </pc:spChg>
      </pc:sldChg>
      <pc:sldChg chg="modSp add mod">
        <pc:chgData name="Raphaël SIMON" userId="537ba77e-21ed-4d1e-9b30-445434629ce0" providerId="ADAL" clId="{F782FDE0-2F57-4936-B0C4-C7CAE11AC77F}" dt="2023-04-17T12:52:40.645" v="3761" actId="20577"/>
        <pc:sldMkLst>
          <pc:docMk/>
          <pc:sldMk cId="2797734308" sldId="2456"/>
        </pc:sldMkLst>
        <pc:spChg chg="mod">
          <ac:chgData name="Raphaël SIMON" userId="537ba77e-21ed-4d1e-9b30-445434629ce0" providerId="ADAL" clId="{F782FDE0-2F57-4936-B0C4-C7CAE11AC77F}" dt="2023-04-17T12:52:36.052" v="3745" actId="20577"/>
          <ac:spMkLst>
            <pc:docMk/>
            <pc:sldMk cId="2797734308" sldId="2456"/>
            <ac:spMk id="6" creationId="{05B0A0CA-B6E0-4C2F-9137-EF46FF178271}"/>
          </ac:spMkLst>
        </pc:spChg>
        <pc:spChg chg="mod">
          <ac:chgData name="Raphaël SIMON" userId="537ba77e-21ed-4d1e-9b30-445434629ce0" providerId="ADAL" clId="{F782FDE0-2F57-4936-B0C4-C7CAE11AC77F}" dt="2023-04-17T12:52:40.645" v="3761" actId="20577"/>
          <ac:spMkLst>
            <pc:docMk/>
            <pc:sldMk cId="2797734308" sldId="2456"/>
            <ac:spMk id="7" creationId="{8A78CA92-B70B-4CA9-B769-D80F8DFF8690}"/>
          </ac:spMkLst>
        </pc:spChg>
      </pc:sldChg>
      <pc:sldChg chg="modSp new mod">
        <pc:chgData name="Raphaël SIMON" userId="537ba77e-21ed-4d1e-9b30-445434629ce0" providerId="ADAL" clId="{F782FDE0-2F57-4936-B0C4-C7CAE11AC77F}" dt="2023-04-20T15:05:00.865" v="7323" actId="255"/>
        <pc:sldMkLst>
          <pc:docMk/>
          <pc:sldMk cId="3025155403" sldId="2457"/>
        </pc:sldMkLst>
        <pc:spChg chg="mod">
          <ac:chgData name="Raphaël SIMON" userId="537ba77e-21ed-4d1e-9b30-445434629ce0" providerId="ADAL" clId="{F782FDE0-2F57-4936-B0C4-C7CAE11AC77F}" dt="2023-04-17T12:36:13.395" v="3348" actId="207"/>
          <ac:spMkLst>
            <pc:docMk/>
            <pc:sldMk cId="3025155403" sldId="2457"/>
            <ac:spMk id="2" creationId="{2DC3EA91-5766-60AB-B022-C64CC4936C6C}"/>
          </ac:spMkLst>
        </pc:spChg>
        <pc:spChg chg="mod">
          <ac:chgData name="Raphaël SIMON" userId="537ba77e-21ed-4d1e-9b30-445434629ce0" providerId="ADAL" clId="{F782FDE0-2F57-4936-B0C4-C7CAE11AC77F}" dt="2023-04-20T15:05:00.865" v="7323" actId="255"/>
          <ac:spMkLst>
            <pc:docMk/>
            <pc:sldMk cId="3025155403" sldId="2457"/>
            <ac:spMk id="3" creationId="{F6E67DDB-9588-7A44-0DD6-D95BB3E77B30}"/>
          </ac:spMkLst>
        </pc:spChg>
      </pc:sldChg>
      <pc:sldChg chg="modSp add del mod">
        <pc:chgData name="Raphaël SIMON" userId="537ba77e-21ed-4d1e-9b30-445434629ce0" providerId="ADAL" clId="{F782FDE0-2F57-4936-B0C4-C7CAE11AC77F}" dt="2023-04-20T14:59:03.875" v="6683" actId="47"/>
        <pc:sldMkLst>
          <pc:docMk/>
          <pc:sldMk cId="2559596163" sldId="2458"/>
        </pc:sldMkLst>
        <pc:spChg chg="mod">
          <ac:chgData name="Raphaël SIMON" userId="537ba77e-21ed-4d1e-9b30-445434629ce0" providerId="ADAL" clId="{F782FDE0-2F57-4936-B0C4-C7CAE11AC77F}" dt="2023-04-17T12:46:44.211" v="3693" actId="20577"/>
          <ac:spMkLst>
            <pc:docMk/>
            <pc:sldMk cId="2559596163" sldId="2458"/>
            <ac:spMk id="2" creationId="{2DC3EA91-5766-60AB-B022-C64CC4936C6C}"/>
          </ac:spMkLst>
        </pc:spChg>
        <pc:spChg chg="mod">
          <ac:chgData name="Raphaël SIMON" userId="537ba77e-21ed-4d1e-9b30-445434629ce0" providerId="ADAL" clId="{F782FDE0-2F57-4936-B0C4-C7CAE11AC77F}" dt="2023-04-17T12:37:06.674" v="3462" actId="20577"/>
          <ac:spMkLst>
            <pc:docMk/>
            <pc:sldMk cId="2559596163" sldId="2458"/>
            <ac:spMk id="3" creationId="{F6E67DDB-9588-7A44-0DD6-D95BB3E77B30}"/>
          </ac:spMkLst>
        </pc:spChg>
      </pc:sldChg>
      <pc:sldChg chg="modSp add del mod">
        <pc:chgData name="Raphaël SIMON" userId="537ba77e-21ed-4d1e-9b30-445434629ce0" providerId="ADAL" clId="{F782FDE0-2F57-4936-B0C4-C7CAE11AC77F}" dt="2023-04-20T14:58:57.491" v="6682" actId="47"/>
        <pc:sldMkLst>
          <pc:docMk/>
          <pc:sldMk cId="2921020749" sldId="2459"/>
        </pc:sldMkLst>
        <pc:spChg chg="mod">
          <ac:chgData name="Raphaël SIMON" userId="537ba77e-21ed-4d1e-9b30-445434629ce0" providerId="ADAL" clId="{F782FDE0-2F57-4936-B0C4-C7CAE11AC77F}" dt="2023-04-17T12:36:36.112" v="3369" actId="20577"/>
          <ac:spMkLst>
            <pc:docMk/>
            <pc:sldMk cId="2921020749" sldId="2459"/>
            <ac:spMk id="2" creationId="{2DC3EA91-5766-60AB-B022-C64CC4936C6C}"/>
          </ac:spMkLst>
        </pc:spChg>
        <pc:spChg chg="mod">
          <ac:chgData name="Raphaël SIMON" userId="537ba77e-21ed-4d1e-9b30-445434629ce0" providerId="ADAL" clId="{F782FDE0-2F57-4936-B0C4-C7CAE11AC77F}" dt="2023-04-17T12:36:45.549" v="3414" actId="20577"/>
          <ac:spMkLst>
            <pc:docMk/>
            <pc:sldMk cId="2921020749" sldId="2459"/>
            <ac:spMk id="3" creationId="{F6E67DDB-9588-7A44-0DD6-D95BB3E77B30}"/>
          </ac:spMkLst>
        </pc:spChg>
      </pc:sldChg>
      <pc:sldChg chg="addSp delSp modSp new mod">
        <pc:chgData name="Raphaël SIMON" userId="537ba77e-21ed-4d1e-9b30-445434629ce0" providerId="ADAL" clId="{F782FDE0-2F57-4936-B0C4-C7CAE11AC77F}" dt="2023-04-20T16:09:03.399" v="12303" actId="114"/>
        <pc:sldMkLst>
          <pc:docMk/>
          <pc:sldMk cId="47056711" sldId="2460"/>
        </pc:sldMkLst>
        <pc:spChg chg="mod">
          <ac:chgData name="Raphaël SIMON" userId="537ba77e-21ed-4d1e-9b30-445434629ce0" providerId="ADAL" clId="{F782FDE0-2F57-4936-B0C4-C7CAE11AC77F}" dt="2023-04-20T15:38:12.812" v="11446" actId="20577"/>
          <ac:spMkLst>
            <pc:docMk/>
            <pc:sldMk cId="47056711" sldId="2460"/>
            <ac:spMk id="2" creationId="{12996563-CB84-F5DE-A970-D8C5E8CD1C98}"/>
          </ac:spMkLst>
        </pc:spChg>
        <pc:spChg chg="del">
          <ac:chgData name="Raphaël SIMON" userId="537ba77e-21ed-4d1e-9b30-445434629ce0" providerId="ADAL" clId="{F782FDE0-2F57-4936-B0C4-C7CAE11AC77F}" dt="2023-04-20T15:34:00.034" v="11368" actId="478"/>
          <ac:spMkLst>
            <pc:docMk/>
            <pc:sldMk cId="47056711" sldId="2460"/>
            <ac:spMk id="3" creationId="{3D48DD63-47AD-968F-9104-A65EF5DEE2FE}"/>
          </ac:spMkLst>
        </pc:spChg>
        <pc:spChg chg="add mod">
          <ac:chgData name="Raphaël SIMON" userId="537ba77e-21ed-4d1e-9b30-445434629ce0" providerId="ADAL" clId="{F782FDE0-2F57-4936-B0C4-C7CAE11AC77F}" dt="2023-04-20T16:08:28.750" v="12291" actId="114"/>
          <ac:spMkLst>
            <pc:docMk/>
            <pc:sldMk cId="47056711" sldId="2460"/>
            <ac:spMk id="6" creationId="{4E54379D-B601-49DB-08CC-7C85462F564E}"/>
          </ac:spMkLst>
        </pc:spChg>
        <pc:spChg chg="add mod">
          <ac:chgData name="Raphaël SIMON" userId="537ba77e-21ed-4d1e-9b30-445434629ce0" providerId="ADAL" clId="{F782FDE0-2F57-4936-B0C4-C7CAE11AC77F}" dt="2023-04-20T16:05:59.689" v="12242" actId="1076"/>
          <ac:spMkLst>
            <pc:docMk/>
            <pc:sldMk cId="47056711" sldId="2460"/>
            <ac:spMk id="7" creationId="{0360209C-197F-3922-2254-8650B3C85B84}"/>
          </ac:spMkLst>
        </pc:spChg>
        <pc:spChg chg="add mod">
          <ac:chgData name="Raphaël SIMON" userId="537ba77e-21ed-4d1e-9b30-445434629ce0" providerId="ADAL" clId="{F782FDE0-2F57-4936-B0C4-C7CAE11AC77F}" dt="2023-04-20T16:09:03.399" v="12303" actId="114"/>
          <ac:spMkLst>
            <pc:docMk/>
            <pc:sldMk cId="47056711" sldId="2460"/>
            <ac:spMk id="8" creationId="{E6F8DDEB-FBD7-06F2-03D5-B851B9171827}"/>
          </ac:spMkLst>
        </pc:spChg>
        <pc:spChg chg="add mod">
          <ac:chgData name="Raphaël SIMON" userId="537ba77e-21ed-4d1e-9b30-445434629ce0" providerId="ADAL" clId="{F782FDE0-2F57-4936-B0C4-C7CAE11AC77F}" dt="2023-04-20T16:07:20.744" v="12258" actId="20577"/>
          <ac:spMkLst>
            <pc:docMk/>
            <pc:sldMk cId="47056711" sldId="2460"/>
            <ac:spMk id="9" creationId="{AC7BE74A-EFF4-491D-DFB0-8FF2BBAAE2D5}"/>
          </ac:spMkLst>
        </pc:spChg>
      </pc:sldChg>
      <pc:sldChg chg="addSp delSp modSp new mod modClrScheme chgLayout">
        <pc:chgData name="Raphaël SIMON" userId="537ba77e-21ed-4d1e-9b30-445434629ce0" providerId="ADAL" clId="{F782FDE0-2F57-4936-B0C4-C7CAE11AC77F}" dt="2023-04-17T12:53:14.042" v="3811" actId="14"/>
        <pc:sldMkLst>
          <pc:docMk/>
          <pc:sldMk cId="2710464283" sldId="2461"/>
        </pc:sldMkLst>
        <pc:spChg chg="del mod ord">
          <ac:chgData name="Raphaël SIMON" userId="537ba77e-21ed-4d1e-9b30-445434629ce0" providerId="ADAL" clId="{F782FDE0-2F57-4936-B0C4-C7CAE11AC77F}" dt="2023-04-17T12:52:50.569" v="3763" actId="700"/>
          <ac:spMkLst>
            <pc:docMk/>
            <pc:sldMk cId="2710464283" sldId="2461"/>
            <ac:spMk id="2" creationId="{C3577C55-7007-1F8E-EE46-A6FA81F58143}"/>
          </ac:spMkLst>
        </pc:spChg>
        <pc:spChg chg="del mod ord">
          <ac:chgData name="Raphaël SIMON" userId="537ba77e-21ed-4d1e-9b30-445434629ce0" providerId="ADAL" clId="{F782FDE0-2F57-4936-B0C4-C7CAE11AC77F}" dt="2023-04-17T12:52:50.569" v="3763" actId="700"/>
          <ac:spMkLst>
            <pc:docMk/>
            <pc:sldMk cId="2710464283" sldId="2461"/>
            <ac:spMk id="3" creationId="{A8BDF772-FBCC-535A-B819-3380D8637322}"/>
          </ac:spMkLst>
        </pc:spChg>
        <pc:spChg chg="mod ord">
          <ac:chgData name="Raphaël SIMON" userId="537ba77e-21ed-4d1e-9b30-445434629ce0" providerId="ADAL" clId="{F782FDE0-2F57-4936-B0C4-C7CAE11AC77F}" dt="2023-04-17T12:52:50.569" v="3763" actId="700"/>
          <ac:spMkLst>
            <pc:docMk/>
            <pc:sldMk cId="2710464283" sldId="2461"/>
            <ac:spMk id="4" creationId="{9BAAEB3E-AC7C-CFF8-E792-5880D9B5E172}"/>
          </ac:spMkLst>
        </pc:spChg>
        <pc:spChg chg="mod ord">
          <ac:chgData name="Raphaël SIMON" userId="537ba77e-21ed-4d1e-9b30-445434629ce0" providerId="ADAL" clId="{F782FDE0-2F57-4936-B0C4-C7CAE11AC77F}" dt="2023-04-17T12:52:50.569" v="3763" actId="700"/>
          <ac:spMkLst>
            <pc:docMk/>
            <pc:sldMk cId="2710464283" sldId="2461"/>
            <ac:spMk id="5" creationId="{AD9EA4D2-6408-43A0-01C4-0DEF87815C14}"/>
          </ac:spMkLst>
        </pc:spChg>
        <pc:spChg chg="add mod ord">
          <ac:chgData name="Raphaël SIMON" userId="537ba77e-21ed-4d1e-9b30-445434629ce0" providerId="ADAL" clId="{F782FDE0-2F57-4936-B0C4-C7CAE11AC77F}" dt="2023-04-17T12:53:00.549" v="3785" actId="207"/>
          <ac:spMkLst>
            <pc:docMk/>
            <pc:sldMk cId="2710464283" sldId="2461"/>
            <ac:spMk id="6" creationId="{73ED3FEE-FBA6-7226-B231-D24E071B5560}"/>
          </ac:spMkLst>
        </pc:spChg>
        <pc:spChg chg="add mod ord">
          <ac:chgData name="Raphaël SIMON" userId="537ba77e-21ed-4d1e-9b30-445434629ce0" providerId="ADAL" clId="{F782FDE0-2F57-4936-B0C4-C7CAE11AC77F}" dt="2023-04-17T12:53:14.042" v="3811" actId="14"/>
          <ac:spMkLst>
            <pc:docMk/>
            <pc:sldMk cId="2710464283" sldId="2461"/>
            <ac:spMk id="7" creationId="{3F95AFCE-874D-E61D-1025-15220D9533FB}"/>
          </ac:spMkLst>
        </pc:spChg>
      </pc:sldChg>
      <pc:sldChg chg="modSp new mod">
        <pc:chgData name="Raphaël SIMON" userId="537ba77e-21ed-4d1e-9b30-445434629ce0" providerId="ADAL" clId="{F782FDE0-2F57-4936-B0C4-C7CAE11AC77F}" dt="2023-04-18T14:19:07.086" v="5075" actId="20577"/>
        <pc:sldMkLst>
          <pc:docMk/>
          <pc:sldMk cId="2748305073" sldId="2462"/>
        </pc:sldMkLst>
        <pc:spChg chg="mod">
          <ac:chgData name="Raphaël SIMON" userId="537ba77e-21ed-4d1e-9b30-445434629ce0" providerId="ADAL" clId="{F782FDE0-2F57-4936-B0C4-C7CAE11AC77F}" dt="2023-04-18T14:04:17.793" v="3884" actId="20577"/>
          <ac:spMkLst>
            <pc:docMk/>
            <pc:sldMk cId="2748305073" sldId="2462"/>
            <ac:spMk id="2" creationId="{E560D98E-C35E-AEFC-FD03-FEBED5243C25}"/>
          </ac:spMkLst>
        </pc:spChg>
        <pc:spChg chg="mod">
          <ac:chgData name="Raphaël SIMON" userId="537ba77e-21ed-4d1e-9b30-445434629ce0" providerId="ADAL" clId="{F782FDE0-2F57-4936-B0C4-C7CAE11AC77F}" dt="2023-04-18T14:19:07.086" v="5075" actId="20577"/>
          <ac:spMkLst>
            <pc:docMk/>
            <pc:sldMk cId="2748305073" sldId="2462"/>
            <ac:spMk id="3" creationId="{E421887D-AEA4-5DF4-A351-F6BE2D0A777C}"/>
          </ac:spMkLst>
        </pc:spChg>
      </pc:sldChg>
      <pc:sldChg chg="addSp delSp modSp new mod">
        <pc:chgData name="Raphaël SIMON" userId="537ba77e-21ed-4d1e-9b30-445434629ce0" providerId="ADAL" clId="{F782FDE0-2F57-4936-B0C4-C7CAE11AC77F}" dt="2023-04-20T14:59:41.556" v="6700" actId="20577"/>
        <pc:sldMkLst>
          <pc:docMk/>
          <pc:sldMk cId="918309351" sldId="2463"/>
        </pc:sldMkLst>
        <pc:spChg chg="mod">
          <ac:chgData name="Raphaël SIMON" userId="537ba77e-21ed-4d1e-9b30-445434629ce0" providerId="ADAL" clId="{F782FDE0-2F57-4936-B0C4-C7CAE11AC77F}" dt="2023-04-20T13:42:37.034" v="5118" actId="20577"/>
          <ac:spMkLst>
            <pc:docMk/>
            <pc:sldMk cId="918309351" sldId="2463"/>
            <ac:spMk id="2" creationId="{4F00ADB0-4ED0-9DC9-E84B-07BB23E1206B}"/>
          </ac:spMkLst>
        </pc:spChg>
        <pc:spChg chg="del mod">
          <ac:chgData name="Raphaël SIMON" userId="537ba77e-21ed-4d1e-9b30-445434629ce0" providerId="ADAL" clId="{F782FDE0-2F57-4936-B0C4-C7CAE11AC77F}" dt="2023-04-20T13:42:53.431" v="5125" actId="478"/>
          <ac:spMkLst>
            <pc:docMk/>
            <pc:sldMk cId="918309351" sldId="2463"/>
            <ac:spMk id="3" creationId="{B8E8EAE4-9EC3-9BFA-66E7-1441359C215F}"/>
          </ac:spMkLst>
        </pc:spChg>
        <pc:spChg chg="add mod">
          <ac:chgData name="Raphaël SIMON" userId="537ba77e-21ed-4d1e-9b30-445434629ce0" providerId="ADAL" clId="{F782FDE0-2F57-4936-B0C4-C7CAE11AC77F}" dt="2023-04-20T13:56:40.200" v="6031" actId="1076"/>
          <ac:spMkLst>
            <pc:docMk/>
            <pc:sldMk cId="918309351" sldId="2463"/>
            <ac:spMk id="6" creationId="{8B815EB8-0B54-596F-10D7-0CF3840CFC26}"/>
          </ac:spMkLst>
        </pc:spChg>
        <pc:spChg chg="add del">
          <ac:chgData name="Raphaël SIMON" userId="537ba77e-21ed-4d1e-9b30-445434629ce0" providerId="ADAL" clId="{F782FDE0-2F57-4936-B0C4-C7CAE11AC77F}" dt="2023-04-20T13:44:33.186" v="5370" actId="478"/>
          <ac:spMkLst>
            <pc:docMk/>
            <pc:sldMk cId="918309351" sldId="2463"/>
            <ac:spMk id="7" creationId="{10FF4A93-9B43-1259-BD9B-B4A9DC4EAB01}"/>
          </ac:spMkLst>
        </pc:spChg>
        <pc:spChg chg="add mod">
          <ac:chgData name="Raphaël SIMON" userId="537ba77e-21ed-4d1e-9b30-445434629ce0" providerId="ADAL" clId="{F782FDE0-2F57-4936-B0C4-C7CAE11AC77F}" dt="2023-04-20T14:59:18.941" v="6687" actId="20577"/>
          <ac:spMkLst>
            <pc:docMk/>
            <pc:sldMk cId="918309351" sldId="2463"/>
            <ac:spMk id="8" creationId="{0703E5E2-6498-DE19-E2AF-295969C6FF9A}"/>
          </ac:spMkLst>
        </pc:spChg>
        <pc:spChg chg="add mod">
          <ac:chgData name="Raphaël SIMON" userId="537ba77e-21ed-4d1e-9b30-445434629ce0" providerId="ADAL" clId="{F782FDE0-2F57-4936-B0C4-C7CAE11AC77F}" dt="2023-04-20T14:59:23.049" v="6690" actId="20577"/>
          <ac:spMkLst>
            <pc:docMk/>
            <pc:sldMk cId="918309351" sldId="2463"/>
            <ac:spMk id="9" creationId="{6CEDF7F2-C718-C6A9-E370-F47735B84080}"/>
          </ac:spMkLst>
        </pc:spChg>
        <pc:spChg chg="add mod">
          <ac:chgData name="Raphaël SIMON" userId="537ba77e-21ed-4d1e-9b30-445434629ce0" providerId="ADAL" clId="{F782FDE0-2F57-4936-B0C4-C7CAE11AC77F}" dt="2023-04-20T13:46:01.411" v="5421" actId="20577"/>
          <ac:spMkLst>
            <pc:docMk/>
            <pc:sldMk cId="918309351" sldId="2463"/>
            <ac:spMk id="10" creationId="{21BF2C48-A164-EAB0-0DED-D225D865CB80}"/>
          </ac:spMkLst>
        </pc:spChg>
        <pc:spChg chg="add mod">
          <ac:chgData name="Raphaël SIMON" userId="537ba77e-21ed-4d1e-9b30-445434629ce0" providerId="ADAL" clId="{F782FDE0-2F57-4936-B0C4-C7CAE11AC77F}" dt="2023-04-20T14:59:28.429" v="6693" actId="20577"/>
          <ac:spMkLst>
            <pc:docMk/>
            <pc:sldMk cId="918309351" sldId="2463"/>
            <ac:spMk id="11" creationId="{47C4AD9A-CC8E-4F54-1369-7CCEA21786E1}"/>
          </ac:spMkLst>
        </pc:spChg>
        <pc:spChg chg="add mod">
          <ac:chgData name="Raphaël SIMON" userId="537ba77e-21ed-4d1e-9b30-445434629ce0" providerId="ADAL" clId="{F782FDE0-2F57-4936-B0C4-C7CAE11AC77F}" dt="2023-04-20T14:59:30.400" v="6696" actId="20577"/>
          <ac:spMkLst>
            <pc:docMk/>
            <pc:sldMk cId="918309351" sldId="2463"/>
            <ac:spMk id="12" creationId="{D224281B-D126-304F-3DAB-E8100E16E533}"/>
          </ac:spMkLst>
        </pc:spChg>
        <pc:spChg chg="add mod">
          <ac:chgData name="Raphaël SIMON" userId="537ba77e-21ed-4d1e-9b30-445434629ce0" providerId="ADAL" clId="{F782FDE0-2F57-4936-B0C4-C7CAE11AC77F}" dt="2023-04-20T14:59:32.768" v="6699" actId="20577"/>
          <ac:spMkLst>
            <pc:docMk/>
            <pc:sldMk cId="918309351" sldId="2463"/>
            <ac:spMk id="13" creationId="{4C02D75F-4EDC-57AF-37A7-2A853AE6E09D}"/>
          </ac:spMkLst>
        </pc:spChg>
        <pc:spChg chg="add mod">
          <ac:chgData name="Raphaël SIMON" userId="537ba77e-21ed-4d1e-9b30-445434629ce0" providerId="ADAL" clId="{F782FDE0-2F57-4936-B0C4-C7CAE11AC77F}" dt="2023-04-20T13:46:06.783" v="5425" actId="20577"/>
          <ac:spMkLst>
            <pc:docMk/>
            <pc:sldMk cId="918309351" sldId="2463"/>
            <ac:spMk id="14" creationId="{0A626DA5-997E-5FD7-35F4-0A7CB703143C}"/>
          </ac:spMkLst>
        </pc:spChg>
        <pc:spChg chg="add mod">
          <ac:chgData name="Raphaël SIMON" userId="537ba77e-21ed-4d1e-9b30-445434629ce0" providerId="ADAL" clId="{F782FDE0-2F57-4936-B0C4-C7CAE11AC77F}" dt="2023-04-20T13:46:12.544" v="5429" actId="20577"/>
          <ac:spMkLst>
            <pc:docMk/>
            <pc:sldMk cId="918309351" sldId="2463"/>
            <ac:spMk id="15" creationId="{DBAC38DC-D9EA-9237-2B26-6330A3E5CC77}"/>
          </ac:spMkLst>
        </pc:spChg>
        <pc:spChg chg="add mod">
          <ac:chgData name="Raphaël SIMON" userId="537ba77e-21ed-4d1e-9b30-445434629ce0" providerId="ADAL" clId="{F782FDE0-2F57-4936-B0C4-C7CAE11AC77F}" dt="2023-04-20T13:51:59.870" v="5523" actId="403"/>
          <ac:spMkLst>
            <pc:docMk/>
            <pc:sldMk cId="918309351" sldId="2463"/>
            <ac:spMk id="60" creationId="{27DE8591-EEF0-A9F3-CA6B-4EA361DA7052}"/>
          </ac:spMkLst>
        </pc:spChg>
        <pc:spChg chg="add mod">
          <ac:chgData name="Raphaël SIMON" userId="537ba77e-21ed-4d1e-9b30-445434629ce0" providerId="ADAL" clId="{F782FDE0-2F57-4936-B0C4-C7CAE11AC77F}" dt="2023-04-20T13:52:34.521" v="5533" actId="207"/>
          <ac:spMkLst>
            <pc:docMk/>
            <pc:sldMk cId="918309351" sldId="2463"/>
            <ac:spMk id="61" creationId="{05BBDBD7-338C-0948-AD35-59D0A3DFC048}"/>
          </ac:spMkLst>
        </pc:spChg>
        <pc:spChg chg="add mod">
          <ac:chgData name="Raphaël SIMON" userId="537ba77e-21ed-4d1e-9b30-445434629ce0" providerId="ADAL" clId="{F782FDE0-2F57-4936-B0C4-C7CAE11AC77F}" dt="2023-04-20T14:59:41.556" v="6700" actId="20577"/>
          <ac:spMkLst>
            <pc:docMk/>
            <pc:sldMk cId="918309351" sldId="2463"/>
            <ac:spMk id="72" creationId="{BC15D5D7-BF7C-BFDF-7920-F939ADE11A61}"/>
          </ac:spMkLst>
        </pc:spChg>
        <pc:spChg chg="add mod">
          <ac:chgData name="Raphaël SIMON" userId="537ba77e-21ed-4d1e-9b30-445434629ce0" providerId="ADAL" clId="{F782FDE0-2F57-4936-B0C4-C7CAE11AC77F}" dt="2023-04-20T13:56:52.918" v="6038" actId="1076"/>
          <ac:spMkLst>
            <pc:docMk/>
            <pc:sldMk cId="918309351" sldId="2463"/>
            <ac:spMk id="73" creationId="{C9BD4A24-2A04-D91E-A674-F4F787497024}"/>
          </ac:spMkLst>
        </pc:spChg>
        <pc:cxnChg chg="add mod">
          <ac:chgData name="Raphaël SIMON" userId="537ba77e-21ed-4d1e-9b30-445434629ce0" providerId="ADAL" clId="{F782FDE0-2F57-4936-B0C4-C7CAE11AC77F}" dt="2023-04-20T13:50:32.664" v="5484" actId="692"/>
          <ac:cxnSpMkLst>
            <pc:docMk/>
            <pc:sldMk cId="918309351" sldId="2463"/>
            <ac:cxnSpMk id="17" creationId="{BE424355-5E7E-4D43-F38D-BECAB8E39AF0}"/>
          </ac:cxnSpMkLst>
        </pc:cxnChg>
        <pc:cxnChg chg="add del mod">
          <ac:chgData name="Raphaël SIMON" userId="537ba77e-21ed-4d1e-9b30-445434629ce0" providerId="ADAL" clId="{F782FDE0-2F57-4936-B0C4-C7CAE11AC77F}" dt="2023-04-20T13:50:37.674" v="5487" actId="478"/>
          <ac:cxnSpMkLst>
            <pc:docMk/>
            <pc:sldMk cId="918309351" sldId="2463"/>
            <ac:cxnSpMk id="18" creationId="{0ED5C5D6-8BE1-C4F6-3827-EF3134A29759}"/>
          </ac:cxnSpMkLst>
        </pc:cxnChg>
        <pc:cxnChg chg="add mod">
          <ac:chgData name="Raphaël SIMON" userId="537ba77e-21ed-4d1e-9b30-445434629ce0" providerId="ADAL" clId="{F782FDE0-2F57-4936-B0C4-C7CAE11AC77F}" dt="2023-04-20T13:50:30.252" v="5483" actId="692"/>
          <ac:cxnSpMkLst>
            <pc:docMk/>
            <pc:sldMk cId="918309351" sldId="2463"/>
            <ac:cxnSpMk id="21" creationId="{E0142DA7-8965-00E2-171F-CA46B1709DB0}"/>
          </ac:cxnSpMkLst>
        </pc:cxnChg>
        <pc:cxnChg chg="add del mod">
          <ac:chgData name="Raphaël SIMON" userId="537ba77e-21ed-4d1e-9b30-445434629ce0" providerId="ADAL" clId="{F782FDE0-2F57-4936-B0C4-C7CAE11AC77F}" dt="2023-04-20T13:50:36.455" v="5485" actId="478"/>
          <ac:cxnSpMkLst>
            <pc:docMk/>
            <pc:sldMk cId="918309351" sldId="2463"/>
            <ac:cxnSpMk id="24" creationId="{A11A0F12-7F4E-E306-F69A-B2FF82F9619E}"/>
          </ac:cxnSpMkLst>
        </pc:cxnChg>
        <pc:cxnChg chg="add del mod">
          <ac:chgData name="Raphaël SIMON" userId="537ba77e-21ed-4d1e-9b30-445434629ce0" providerId="ADAL" clId="{F782FDE0-2F57-4936-B0C4-C7CAE11AC77F}" dt="2023-04-20T13:50:37.069" v="5486" actId="478"/>
          <ac:cxnSpMkLst>
            <pc:docMk/>
            <pc:sldMk cId="918309351" sldId="2463"/>
            <ac:cxnSpMk id="28" creationId="{63C7755E-B762-FAA3-0B80-92D4C65DA758}"/>
          </ac:cxnSpMkLst>
        </pc:cxnChg>
        <pc:cxnChg chg="add mod">
          <ac:chgData name="Raphaël SIMON" userId="537ba77e-21ed-4d1e-9b30-445434629ce0" providerId="ADAL" clId="{F782FDE0-2F57-4936-B0C4-C7CAE11AC77F}" dt="2023-04-20T13:49:33.074" v="5470" actId="692"/>
          <ac:cxnSpMkLst>
            <pc:docMk/>
            <pc:sldMk cId="918309351" sldId="2463"/>
            <ac:cxnSpMk id="31" creationId="{CDC3D4D0-755C-C408-EB3D-8F79E2377E1E}"/>
          </ac:cxnSpMkLst>
        </pc:cxnChg>
        <pc:cxnChg chg="add del mod">
          <ac:chgData name="Raphaël SIMON" userId="537ba77e-21ed-4d1e-9b30-445434629ce0" providerId="ADAL" clId="{F782FDE0-2F57-4936-B0C4-C7CAE11AC77F}" dt="2023-04-20T13:49:05.347" v="5464" actId="478"/>
          <ac:cxnSpMkLst>
            <pc:docMk/>
            <pc:sldMk cId="918309351" sldId="2463"/>
            <ac:cxnSpMk id="34" creationId="{06E4F29C-0186-94A8-DD36-326DFAFE22D0}"/>
          </ac:cxnSpMkLst>
        </pc:cxnChg>
        <pc:cxnChg chg="add mod">
          <ac:chgData name="Raphaël SIMON" userId="537ba77e-21ed-4d1e-9b30-445434629ce0" providerId="ADAL" clId="{F782FDE0-2F57-4936-B0C4-C7CAE11AC77F}" dt="2023-04-20T13:49:49.448" v="5472" actId="692"/>
          <ac:cxnSpMkLst>
            <pc:docMk/>
            <pc:sldMk cId="918309351" sldId="2463"/>
            <ac:cxnSpMk id="38" creationId="{92408CA7-56E5-271F-D1D0-E73CAF354AC4}"/>
          </ac:cxnSpMkLst>
        </pc:cxnChg>
        <pc:cxnChg chg="add mod">
          <ac:chgData name="Raphaël SIMON" userId="537ba77e-21ed-4d1e-9b30-445434629ce0" providerId="ADAL" clId="{F782FDE0-2F57-4936-B0C4-C7CAE11AC77F}" dt="2023-04-20T13:51:12.045" v="5500" actId="14100"/>
          <ac:cxnSpMkLst>
            <pc:docMk/>
            <pc:sldMk cId="918309351" sldId="2463"/>
            <ac:cxnSpMk id="39" creationId="{F7C6B35A-A421-2FF4-2163-70285A680AB3}"/>
          </ac:cxnSpMkLst>
        </pc:cxnChg>
        <pc:cxnChg chg="add mod">
          <ac:chgData name="Raphaël SIMON" userId="537ba77e-21ed-4d1e-9b30-445434629ce0" providerId="ADAL" clId="{F782FDE0-2F57-4936-B0C4-C7CAE11AC77F}" dt="2023-04-20T13:51:14.041" v="5501" actId="1076"/>
          <ac:cxnSpMkLst>
            <pc:docMk/>
            <pc:sldMk cId="918309351" sldId="2463"/>
            <ac:cxnSpMk id="45" creationId="{E64317C0-4A8A-D0E3-CE15-E09256CFC8DE}"/>
          </ac:cxnSpMkLst>
        </pc:cxnChg>
        <pc:cxnChg chg="add mod">
          <ac:chgData name="Raphaël SIMON" userId="537ba77e-21ed-4d1e-9b30-445434629ce0" providerId="ADAL" clId="{F782FDE0-2F57-4936-B0C4-C7CAE11AC77F}" dt="2023-04-20T13:50:42.638" v="5490" actId="14100"/>
          <ac:cxnSpMkLst>
            <pc:docMk/>
            <pc:sldMk cId="918309351" sldId="2463"/>
            <ac:cxnSpMk id="46" creationId="{5B3085D7-05CD-CEAC-401C-72BB1253AE17}"/>
          </ac:cxnSpMkLst>
        </pc:cxnChg>
        <pc:cxnChg chg="add mod">
          <ac:chgData name="Raphaël SIMON" userId="537ba77e-21ed-4d1e-9b30-445434629ce0" providerId="ADAL" clId="{F782FDE0-2F57-4936-B0C4-C7CAE11AC77F}" dt="2023-04-20T13:50:48.327" v="5493" actId="14100"/>
          <ac:cxnSpMkLst>
            <pc:docMk/>
            <pc:sldMk cId="918309351" sldId="2463"/>
            <ac:cxnSpMk id="49" creationId="{A62F9747-CFC7-D0E0-207E-FB5414B071E1}"/>
          </ac:cxnSpMkLst>
        </pc:cxnChg>
        <pc:cxnChg chg="add mod">
          <ac:chgData name="Raphaël SIMON" userId="537ba77e-21ed-4d1e-9b30-445434629ce0" providerId="ADAL" clId="{F782FDE0-2F57-4936-B0C4-C7CAE11AC77F}" dt="2023-04-20T13:50:53.888" v="5496" actId="14100"/>
          <ac:cxnSpMkLst>
            <pc:docMk/>
            <pc:sldMk cId="918309351" sldId="2463"/>
            <ac:cxnSpMk id="52" creationId="{977A691F-6520-5377-59D2-167E40664C06}"/>
          </ac:cxnSpMkLst>
        </pc:cxnChg>
        <pc:cxnChg chg="add mod">
          <ac:chgData name="Raphaël SIMON" userId="537ba77e-21ed-4d1e-9b30-445434629ce0" providerId="ADAL" clId="{F782FDE0-2F57-4936-B0C4-C7CAE11AC77F}" dt="2023-04-20T13:51:19.277" v="5502" actId="14100"/>
          <ac:cxnSpMkLst>
            <pc:docMk/>
            <pc:sldMk cId="918309351" sldId="2463"/>
            <ac:cxnSpMk id="55" creationId="{4C3F18A3-DAF7-9001-BCB0-2D32D18A4465}"/>
          </ac:cxnSpMkLst>
        </pc:cxnChg>
        <pc:cxnChg chg="add mod">
          <ac:chgData name="Raphaël SIMON" userId="537ba77e-21ed-4d1e-9b30-445434629ce0" providerId="ADAL" clId="{F782FDE0-2F57-4936-B0C4-C7CAE11AC77F}" dt="2023-04-20T13:52:13.550" v="5529" actId="14100"/>
          <ac:cxnSpMkLst>
            <pc:docMk/>
            <pc:sldMk cId="918309351" sldId="2463"/>
            <ac:cxnSpMk id="62" creationId="{6057FDD8-F028-237D-85D1-585D83CA1A43}"/>
          </ac:cxnSpMkLst>
        </pc:cxnChg>
        <pc:cxnChg chg="add mod">
          <ac:chgData name="Raphaël SIMON" userId="537ba77e-21ed-4d1e-9b30-445434629ce0" providerId="ADAL" clId="{F782FDE0-2F57-4936-B0C4-C7CAE11AC77F}" dt="2023-04-20T13:52:23.073" v="5532" actId="14100"/>
          <ac:cxnSpMkLst>
            <pc:docMk/>
            <pc:sldMk cId="918309351" sldId="2463"/>
            <ac:cxnSpMk id="66" creationId="{E286332A-F477-E0CF-3FC1-DEA3149273FD}"/>
          </ac:cxnSpMkLst>
        </pc:cxnChg>
        <pc:cxnChg chg="add mod">
          <ac:chgData name="Raphaël SIMON" userId="537ba77e-21ed-4d1e-9b30-445434629ce0" providerId="ADAL" clId="{F782FDE0-2F57-4936-B0C4-C7CAE11AC77F}" dt="2023-04-20T13:52:45.460" v="5536" actId="14100"/>
          <ac:cxnSpMkLst>
            <pc:docMk/>
            <pc:sldMk cId="918309351" sldId="2463"/>
            <ac:cxnSpMk id="69" creationId="{EE811A56-2772-727F-D4F8-451E31C2C002}"/>
          </ac:cxnSpMkLst>
        </pc:cxnChg>
      </pc:sldChg>
      <pc:sldChg chg="addSp delSp modSp add del mod modAnim">
        <pc:chgData name="Raphaël SIMON" userId="537ba77e-21ed-4d1e-9b30-445434629ce0" providerId="ADAL" clId="{F782FDE0-2F57-4936-B0C4-C7CAE11AC77F}" dt="2023-04-20T14:59:12.637" v="6684" actId="47"/>
        <pc:sldMkLst>
          <pc:docMk/>
          <pc:sldMk cId="3520623690" sldId="2464"/>
        </pc:sldMkLst>
        <pc:spChg chg="add mod">
          <ac:chgData name="Raphaël SIMON" userId="537ba77e-21ed-4d1e-9b30-445434629ce0" providerId="ADAL" clId="{F782FDE0-2F57-4936-B0C4-C7CAE11AC77F}" dt="2023-04-20T13:58:14.110" v="6205" actId="14100"/>
          <ac:spMkLst>
            <pc:docMk/>
            <pc:sldMk cId="3520623690" sldId="2464"/>
            <ac:spMk id="3" creationId="{386062D1-C2DE-25A0-F7E6-F69DC102E4D5}"/>
          </ac:spMkLst>
        </pc:spChg>
        <pc:spChg chg="del">
          <ac:chgData name="Raphaël SIMON" userId="537ba77e-21ed-4d1e-9b30-445434629ce0" providerId="ADAL" clId="{F782FDE0-2F57-4936-B0C4-C7CAE11AC77F}" dt="2023-04-20T13:57:18.032" v="6040" actId="478"/>
          <ac:spMkLst>
            <pc:docMk/>
            <pc:sldMk cId="3520623690" sldId="2464"/>
            <ac:spMk id="6" creationId="{8B815EB8-0B54-596F-10D7-0CF3840CFC26}"/>
          </ac:spMkLst>
        </pc:spChg>
        <pc:spChg chg="add del mod">
          <ac:chgData name="Raphaël SIMON" userId="537ba77e-21ed-4d1e-9b30-445434629ce0" providerId="ADAL" clId="{F782FDE0-2F57-4936-B0C4-C7CAE11AC77F}" dt="2023-04-20T14:29:21.644" v="6214" actId="478"/>
          <ac:spMkLst>
            <pc:docMk/>
            <pc:sldMk cId="3520623690" sldId="2464"/>
            <ac:spMk id="7" creationId="{67E8DA27-8344-2B50-EA57-3D358184DC56}"/>
          </ac:spMkLst>
        </pc:spChg>
        <pc:spChg chg="del">
          <ac:chgData name="Raphaël SIMON" userId="537ba77e-21ed-4d1e-9b30-445434629ce0" providerId="ADAL" clId="{F782FDE0-2F57-4936-B0C4-C7CAE11AC77F}" dt="2023-04-20T13:57:18.032" v="6040" actId="478"/>
          <ac:spMkLst>
            <pc:docMk/>
            <pc:sldMk cId="3520623690" sldId="2464"/>
            <ac:spMk id="8" creationId="{0703E5E2-6498-DE19-E2AF-295969C6FF9A}"/>
          </ac:spMkLst>
        </pc:spChg>
        <pc:spChg chg="del">
          <ac:chgData name="Raphaël SIMON" userId="537ba77e-21ed-4d1e-9b30-445434629ce0" providerId="ADAL" clId="{F782FDE0-2F57-4936-B0C4-C7CAE11AC77F}" dt="2023-04-20T13:57:18.032" v="6040" actId="478"/>
          <ac:spMkLst>
            <pc:docMk/>
            <pc:sldMk cId="3520623690" sldId="2464"/>
            <ac:spMk id="9" creationId="{6CEDF7F2-C718-C6A9-E370-F47735B84080}"/>
          </ac:spMkLst>
        </pc:spChg>
        <pc:spChg chg="del">
          <ac:chgData name="Raphaël SIMON" userId="537ba77e-21ed-4d1e-9b30-445434629ce0" providerId="ADAL" clId="{F782FDE0-2F57-4936-B0C4-C7CAE11AC77F}" dt="2023-04-20T13:57:18.032" v="6040" actId="478"/>
          <ac:spMkLst>
            <pc:docMk/>
            <pc:sldMk cId="3520623690" sldId="2464"/>
            <ac:spMk id="10" creationId="{21BF2C48-A164-EAB0-0DED-D225D865CB80}"/>
          </ac:spMkLst>
        </pc:spChg>
        <pc:spChg chg="del">
          <ac:chgData name="Raphaël SIMON" userId="537ba77e-21ed-4d1e-9b30-445434629ce0" providerId="ADAL" clId="{F782FDE0-2F57-4936-B0C4-C7CAE11AC77F}" dt="2023-04-20T13:57:18.032" v="6040" actId="478"/>
          <ac:spMkLst>
            <pc:docMk/>
            <pc:sldMk cId="3520623690" sldId="2464"/>
            <ac:spMk id="11" creationId="{47C4AD9A-CC8E-4F54-1369-7CCEA21786E1}"/>
          </ac:spMkLst>
        </pc:spChg>
        <pc:spChg chg="del">
          <ac:chgData name="Raphaël SIMON" userId="537ba77e-21ed-4d1e-9b30-445434629ce0" providerId="ADAL" clId="{F782FDE0-2F57-4936-B0C4-C7CAE11AC77F}" dt="2023-04-20T13:57:18.032" v="6040" actId="478"/>
          <ac:spMkLst>
            <pc:docMk/>
            <pc:sldMk cId="3520623690" sldId="2464"/>
            <ac:spMk id="12" creationId="{D224281B-D126-304F-3DAB-E8100E16E533}"/>
          </ac:spMkLst>
        </pc:spChg>
        <pc:spChg chg="del">
          <ac:chgData name="Raphaël SIMON" userId="537ba77e-21ed-4d1e-9b30-445434629ce0" providerId="ADAL" clId="{F782FDE0-2F57-4936-B0C4-C7CAE11AC77F}" dt="2023-04-20T13:57:18.032" v="6040" actId="478"/>
          <ac:spMkLst>
            <pc:docMk/>
            <pc:sldMk cId="3520623690" sldId="2464"/>
            <ac:spMk id="13" creationId="{4C02D75F-4EDC-57AF-37A7-2A853AE6E09D}"/>
          </ac:spMkLst>
        </pc:spChg>
        <pc:spChg chg="del">
          <ac:chgData name="Raphaël SIMON" userId="537ba77e-21ed-4d1e-9b30-445434629ce0" providerId="ADAL" clId="{F782FDE0-2F57-4936-B0C4-C7CAE11AC77F}" dt="2023-04-20T13:57:18.032" v="6040" actId="478"/>
          <ac:spMkLst>
            <pc:docMk/>
            <pc:sldMk cId="3520623690" sldId="2464"/>
            <ac:spMk id="14" creationId="{0A626DA5-997E-5FD7-35F4-0A7CB703143C}"/>
          </ac:spMkLst>
        </pc:spChg>
        <pc:spChg chg="del">
          <ac:chgData name="Raphaël SIMON" userId="537ba77e-21ed-4d1e-9b30-445434629ce0" providerId="ADAL" clId="{F782FDE0-2F57-4936-B0C4-C7CAE11AC77F}" dt="2023-04-20T13:57:18.032" v="6040" actId="478"/>
          <ac:spMkLst>
            <pc:docMk/>
            <pc:sldMk cId="3520623690" sldId="2464"/>
            <ac:spMk id="15" creationId="{DBAC38DC-D9EA-9237-2B26-6330A3E5CC77}"/>
          </ac:spMkLst>
        </pc:spChg>
        <pc:spChg chg="add del mod">
          <ac:chgData name="Raphaël SIMON" userId="537ba77e-21ed-4d1e-9b30-445434629ce0" providerId="ADAL" clId="{F782FDE0-2F57-4936-B0C4-C7CAE11AC77F}" dt="2023-04-20T14:29:21.644" v="6214" actId="478"/>
          <ac:spMkLst>
            <pc:docMk/>
            <pc:sldMk cId="3520623690" sldId="2464"/>
            <ac:spMk id="16" creationId="{27229B74-1D15-91C4-6D06-A96887CC6B5D}"/>
          </ac:spMkLst>
        </pc:spChg>
        <pc:spChg chg="add del mod">
          <ac:chgData name="Raphaël SIMON" userId="537ba77e-21ed-4d1e-9b30-445434629ce0" providerId="ADAL" clId="{F782FDE0-2F57-4936-B0C4-C7CAE11AC77F}" dt="2023-04-20T14:29:21.644" v="6214" actId="478"/>
          <ac:spMkLst>
            <pc:docMk/>
            <pc:sldMk cId="3520623690" sldId="2464"/>
            <ac:spMk id="18" creationId="{A002E35D-054B-CD8A-EE06-F7912538172F}"/>
          </ac:spMkLst>
        </pc:spChg>
        <pc:spChg chg="add del mod">
          <ac:chgData name="Raphaël SIMON" userId="537ba77e-21ed-4d1e-9b30-445434629ce0" providerId="ADAL" clId="{F782FDE0-2F57-4936-B0C4-C7CAE11AC77F}" dt="2023-04-20T14:29:21.644" v="6214" actId="478"/>
          <ac:spMkLst>
            <pc:docMk/>
            <pc:sldMk cId="3520623690" sldId="2464"/>
            <ac:spMk id="19" creationId="{3BF9AAE6-5EBB-59A2-761A-53F4DECB3665}"/>
          </ac:spMkLst>
        </pc:spChg>
        <pc:spChg chg="add del mod">
          <ac:chgData name="Raphaël SIMON" userId="537ba77e-21ed-4d1e-9b30-445434629ce0" providerId="ADAL" clId="{F782FDE0-2F57-4936-B0C4-C7CAE11AC77F}" dt="2023-04-20T14:29:21.644" v="6214" actId="478"/>
          <ac:spMkLst>
            <pc:docMk/>
            <pc:sldMk cId="3520623690" sldId="2464"/>
            <ac:spMk id="20" creationId="{AA4BEEA0-BF3D-9B5D-5758-C7F5D2E0B2EA}"/>
          </ac:spMkLst>
        </pc:spChg>
        <pc:spChg chg="add del mod">
          <ac:chgData name="Raphaël SIMON" userId="537ba77e-21ed-4d1e-9b30-445434629ce0" providerId="ADAL" clId="{F782FDE0-2F57-4936-B0C4-C7CAE11AC77F}" dt="2023-04-20T14:29:21.644" v="6214" actId="478"/>
          <ac:spMkLst>
            <pc:docMk/>
            <pc:sldMk cId="3520623690" sldId="2464"/>
            <ac:spMk id="22" creationId="{F047AC79-C5CD-8A0F-8440-0DE147208F78}"/>
          </ac:spMkLst>
        </pc:spChg>
        <pc:spChg chg="add del mod">
          <ac:chgData name="Raphaël SIMON" userId="537ba77e-21ed-4d1e-9b30-445434629ce0" providerId="ADAL" clId="{F782FDE0-2F57-4936-B0C4-C7CAE11AC77F}" dt="2023-04-20T14:29:21.644" v="6214" actId="478"/>
          <ac:spMkLst>
            <pc:docMk/>
            <pc:sldMk cId="3520623690" sldId="2464"/>
            <ac:spMk id="23" creationId="{04C87DC1-EC40-2EBE-31E9-AD2DA18E0DFA}"/>
          </ac:spMkLst>
        </pc:spChg>
        <pc:spChg chg="add del mod">
          <ac:chgData name="Raphaël SIMON" userId="537ba77e-21ed-4d1e-9b30-445434629ce0" providerId="ADAL" clId="{F782FDE0-2F57-4936-B0C4-C7CAE11AC77F}" dt="2023-04-20T14:29:21.644" v="6214" actId="478"/>
          <ac:spMkLst>
            <pc:docMk/>
            <pc:sldMk cId="3520623690" sldId="2464"/>
            <ac:spMk id="24" creationId="{B444444F-35FC-F08D-FE09-493542DD6784}"/>
          </ac:spMkLst>
        </pc:spChg>
        <pc:spChg chg="add del mod">
          <ac:chgData name="Raphaël SIMON" userId="537ba77e-21ed-4d1e-9b30-445434629ce0" providerId="ADAL" clId="{F782FDE0-2F57-4936-B0C4-C7CAE11AC77F}" dt="2023-04-20T14:29:21.644" v="6214" actId="478"/>
          <ac:spMkLst>
            <pc:docMk/>
            <pc:sldMk cId="3520623690" sldId="2464"/>
            <ac:spMk id="35" creationId="{EA796AD2-AE8C-F1D7-8307-0409CD8A2044}"/>
          </ac:spMkLst>
        </pc:spChg>
        <pc:spChg chg="add del mod">
          <ac:chgData name="Raphaël SIMON" userId="537ba77e-21ed-4d1e-9b30-445434629ce0" providerId="ADAL" clId="{F782FDE0-2F57-4936-B0C4-C7CAE11AC77F}" dt="2023-04-20T14:29:21.644" v="6214" actId="478"/>
          <ac:spMkLst>
            <pc:docMk/>
            <pc:sldMk cId="3520623690" sldId="2464"/>
            <ac:spMk id="36" creationId="{C5C8BEC6-7CA6-A859-E6D7-89BACFA314F5}"/>
          </ac:spMkLst>
        </pc:spChg>
        <pc:spChg chg="add del mod">
          <ac:chgData name="Raphaël SIMON" userId="537ba77e-21ed-4d1e-9b30-445434629ce0" providerId="ADAL" clId="{F782FDE0-2F57-4936-B0C4-C7CAE11AC77F}" dt="2023-04-20T14:27:39.726" v="6209" actId="478"/>
          <ac:spMkLst>
            <pc:docMk/>
            <pc:sldMk cId="3520623690" sldId="2464"/>
            <ac:spMk id="43" creationId="{42B58135-5839-3CCA-6E60-9FE07AFE54F1}"/>
          </ac:spMkLst>
        </pc:spChg>
        <pc:spChg chg="del">
          <ac:chgData name="Raphaël SIMON" userId="537ba77e-21ed-4d1e-9b30-445434629ce0" providerId="ADAL" clId="{F782FDE0-2F57-4936-B0C4-C7CAE11AC77F}" dt="2023-04-20T13:57:20.298" v="6041" actId="478"/>
          <ac:spMkLst>
            <pc:docMk/>
            <pc:sldMk cId="3520623690" sldId="2464"/>
            <ac:spMk id="60" creationId="{27DE8591-EEF0-A9F3-CA6B-4EA361DA7052}"/>
          </ac:spMkLst>
        </pc:spChg>
        <pc:spChg chg="del">
          <ac:chgData name="Raphaël SIMON" userId="537ba77e-21ed-4d1e-9b30-445434629ce0" providerId="ADAL" clId="{F782FDE0-2F57-4936-B0C4-C7CAE11AC77F}" dt="2023-04-20T13:57:20.298" v="6041" actId="478"/>
          <ac:spMkLst>
            <pc:docMk/>
            <pc:sldMk cId="3520623690" sldId="2464"/>
            <ac:spMk id="61" creationId="{05BBDBD7-338C-0948-AD35-59D0A3DFC048}"/>
          </ac:spMkLst>
        </pc:spChg>
        <pc:spChg chg="del">
          <ac:chgData name="Raphaël SIMON" userId="537ba77e-21ed-4d1e-9b30-445434629ce0" providerId="ADAL" clId="{F782FDE0-2F57-4936-B0C4-C7CAE11AC77F}" dt="2023-04-20T13:57:18.032" v="6040" actId="478"/>
          <ac:spMkLst>
            <pc:docMk/>
            <pc:sldMk cId="3520623690" sldId="2464"/>
            <ac:spMk id="72" creationId="{BC15D5D7-BF7C-BFDF-7920-F939ADE11A61}"/>
          </ac:spMkLst>
        </pc:spChg>
        <pc:spChg chg="del">
          <ac:chgData name="Raphaël SIMON" userId="537ba77e-21ed-4d1e-9b30-445434629ce0" providerId="ADAL" clId="{F782FDE0-2F57-4936-B0C4-C7CAE11AC77F}" dt="2023-04-20T13:57:18.032" v="6040" actId="478"/>
          <ac:spMkLst>
            <pc:docMk/>
            <pc:sldMk cId="3520623690" sldId="2464"/>
            <ac:spMk id="73" creationId="{C9BD4A24-2A04-D91E-A674-F4F787497024}"/>
          </ac:spMkLst>
        </pc:spChg>
        <pc:cxnChg chg="del mod">
          <ac:chgData name="Raphaël SIMON" userId="537ba77e-21ed-4d1e-9b30-445434629ce0" providerId="ADAL" clId="{F782FDE0-2F57-4936-B0C4-C7CAE11AC77F}" dt="2023-04-20T13:57:18.032" v="6040" actId="478"/>
          <ac:cxnSpMkLst>
            <pc:docMk/>
            <pc:sldMk cId="3520623690" sldId="2464"/>
            <ac:cxnSpMk id="17" creationId="{BE424355-5E7E-4D43-F38D-BECAB8E39AF0}"/>
          </ac:cxnSpMkLst>
        </pc:cxnChg>
        <pc:cxnChg chg="del mod">
          <ac:chgData name="Raphaël SIMON" userId="537ba77e-21ed-4d1e-9b30-445434629ce0" providerId="ADAL" clId="{F782FDE0-2F57-4936-B0C4-C7CAE11AC77F}" dt="2023-04-20T13:57:18.032" v="6040" actId="478"/>
          <ac:cxnSpMkLst>
            <pc:docMk/>
            <pc:sldMk cId="3520623690" sldId="2464"/>
            <ac:cxnSpMk id="21" creationId="{E0142DA7-8965-00E2-171F-CA46B1709DB0}"/>
          </ac:cxnSpMkLst>
        </pc:cxnChg>
        <pc:cxnChg chg="add del mod">
          <ac:chgData name="Raphaël SIMON" userId="537ba77e-21ed-4d1e-9b30-445434629ce0" providerId="ADAL" clId="{F782FDE0-2F57-4936-B0C4-C7CAE11AC77F}" dt="2023-04-20T14:29:21.644" v="6214" actId="478"/>
          <ac:cxnSpMkLst>
            <pc:docMk/>
            <pc:sldMk cId="3520623690" sldId="2464"/>
            <ac:cxnSpMk id="25" creationId="{DA256928-3BAB-AFD1-7119-F0695361E8EF}"/>
          </ac:cxnSpMkLst>
        </pc:cxnChg>
        <pc:cxnChg chg="add del mod">
          <ac:chgData name="Raphaël SIMON" userId="537ba77e-21ed-4d1e-9b30-445434629ce0" providerId="ADAL" clId="{F782FDE0-2F57-4936-B0C4-C7CAE11AC77F}" dt="2023-04-20T14:29:21.644" v="6214" actId="478"/>
          <ac:cxnSpMkLst>
            <pc:docMk/>
            <pc:sldMk cId="3520623690" sldId="2464"/>
            <ac:cxnSpMk id="26" creationId="{FFA6739A-8018-532D-AC08-FE94762E8FBC}"/>
          </ac:cxnSpMkLst>
        </pc:cxnChg>
        <pc:cxnChg chg="add del mod">
          <ac:chgData name="Raphaël SIMON" userId="537ba77e-21ed-4d1e-9b30-445434629ce0" providerId="ADAL" clId="{F782FDE0-2F57-4936-B0C4-C7CAE11AC77F}" dt="2023-04-20T14:29:21.644" v="6214" actId="478"/>
          <ac:cxnSpMkLst>
            <pc:docMk/>
            <pc:sldMk cId="3520623690" sldId="2464"/>
            <ac:cxnSpMk id="27" creationId="{A5D71668-404F-6A18-7ED8-0A349DB7F9AD}"/>
          </ac:cxnSpMkLst>
        </pc:cxnChg>
        <pc:cxnChg chg="add del mod">
          <ac:chgData name="Raphaël SIMON" userId="537ba77e-21ed-4d1e-9b30-445434629ce0" providerId="ADAL" clId="{F782FDE0-2F57-4936-B0C4-C7CAE11AC77F}" dt="2023-04-20T14:29:21.644" v="6214" actId="478"/>
          <ac:cxnSpMkLst>
            <pc:docMk/>
            <pc:sldMk cId="3520623690" sldId="2464"/>
            <ac:cxnSpMk id="28" creationId="{A440A49A-3DD1-B470-6DA3-58CECB6DF123}"/>
          </ac:cxnSpMkLst>
        </pc:cxnChg>
        <pc:cxnChg chg="add del mod">
          <ac:chgData name="Raphaël SIMON" userId="537ba77e-21ed-4d1e-9b30-445434629ce0" providerId="ADAL" clId="{F782FDE0-2F57-4936-B0C4-C7CAE11AC77F}" dt="2023-04-20T14:29:21.644" v="6214" actId="478"/>
          <ac:cxnSpMkLst>
            <pc:docMk/>
            <pc:sldMk cId="3520623690" sldId="2464"/>
            <ac:cxnSpMk id="29" creationId="{F361BDF3-31F3-6418-B987-2BBB98804D02}"/>
          </ac:cxnSpMkLst>
        </pc:cxnChg>
        <pc:cxnChg chg="add del mod">
          <ac:chgData name="Raphaël SIMON" userId="537ba77e-21ed-4d1e-9b30-445434629ce0" providerId="ADAL" clId="{F782FDE0-2F57-4936-B0C4-C7CAE11AC77F}" dt="2023-04-20T14:29:21.644" v="6214" actId="478"/>
          <ac:cxnSpMkLst>
            <pc:docMk/>
            <pc:sldMk cId="3520623690" sldId="2464"/>
            <ac:cxnSpMk id="30" creationId="{7927A02B-75F5-BD2F-1C88-DC13C50CE5DB}"/>
          </ac:cxnSpMkLst>
        </pc:cxnChg>
        <pc:cxnChg chg="del mod">
          <ac:chgData name="Raphaël SIMON" userId="537ba77e-21ed-4d1e-9b30-445434629ce0" providerId="ADAL" clId="{F782FDE0-2F57-4936-B0C4-C7CAE11AC77F}" dt="2023-04-20T13:57:18.032" v="6040" actId="478"/>
          <ac:cxnSpMkLst>
            <pc:docMk/>
            <pc:sldMk cId="3520623690" sldId="2464"/>
            <ac:cxnSpMk id="31" creationId="{CDC3D4D0-755C-C408-EB3D-8F79E2377E1E}"/>
          </ac:cxnSpMkLst>
        </pc:cxnChg>
        <pc:cxnChg chg="add del mod">
          <ac:chgData name="Raphaël SIMON" userId="537ba77e-21ed-4d1e-9b30-445434629ce0" providerId="ADAL" clId="{F782FDE0-2F57-4936-B0C4-C7CAE11AC77F}" dt="2023-04-20T14:29:21.644" v="6214" actId="478"/>
          <ac:cxnSpMkLst>
            <pc:docMk/>
            <pc:sldMk cId="3520623690" sldId="2464"/>
            <ac:cxnSpMk id="32" creationId="{181115BC-CC41-92F7-5AD9-2485B2FA96F2}"/>
          </ac:cxnSpMkLst>
        </pc:cxnChg>
        <pc:cxnChg chg="add del mod">
          <ac:chgData name="Raphaël SIMON" userId="537ba77e-21ed-4d1e-9b30-445434629ce0" providerId="ADAL" clId="{F782FDE0-2F57-4936-B0C4-C7CAE11AC77F}" dt="2023-04-20T14:29:21.644" v="6214" actId="478"/>
          <ac:cxnSpMkLst>
            <pc:docMk/>
            <pc:sldMk cId="3520623690" sldId="2464"/>
            <ac:cxnSpMk id="33" creationId="{83F0D7F4-E3CC-06A0-495C-444D91D5BFC9}"/>
          </ac:cxnSpMkLst>
        </pc:cxnChg>
        <pc:cxnChg chg="add del mod">
          <ac:chgData name="Raphaël SIMON" userId="537ba77e-21ed-4d1e-9b30-445434629ce0" providerId="ADAL" clId="{F782FDE0-2F57-4936-B0C4-C7CAE11AC77F}" dt="2023-04-20T14:29:21.644" v="6214" actId="478"/>
          <ac:cxnSpMkLst>
            <pc:docMk/>
            <pc:sldMk cId="3520623690" sldId="2464"/>
            <ac:cxnSpMk id="34" creationId="{7B906192-CA78-8EA3-8613-8A6E7D787884}"/>
          </ac:cxnSpMkLst>
        </pc:cxnChg>
        <pc:cxnChg chg="add del mod">
          <ac:chgData name="Raphaël SIMON" userId="537ba77e-21ed-4d1e-9b30-445434629ce0" providerId="ADAL" clId="{F782FDE0-2F57-4936-B0C4-C7CAE11AC77F}" dt="2023-04-20T14:29:21.644" v="6214" actId="478"/>
          <ac:cxnSpMkLst>
            <pc:docMk/>
            <pc:sldMk cId="3520623690" sldId="2464"/>
            <ac:cxnSpMk id="37" creationId="{A9CDBEA0-7974-06A8-E52B-820F32026A26}"/>
          </ac:cxnSpMkLst>
        </pc:cxnChg>
        <pc:cxnChg chg="del mod">
          <ac:chgData name="Raphaël SIMON" userId="537ba77e-21ed-4d1e-9b30-445434629ce0" providerId="ADAL" clId="{F782FDE0-2F57-4936-B0C4-C7CAE11AC77F}" dt="2023-04-20T13:57:18.032" v="6040" actId="478"/>
          <ac:cxnSpMkLst>
            <pc:docMk/>
            <pc:sldMk cId="3520623690" sldId="2464"/>
            <ac:cxnSpMk id="38" creationId="{92408CA7-56E5-271F-D1D0-E73CAF354AC4}"/>
          </ac:cxnSpMkLst>
        </pc:cxnChg>
        <pc:cxnChg chg="del mod">
          <ac:chgData name="Raphaël SIMON" userId="537ba77e-21ed-4d1e-9b30-445434629ce0" providerId="ADAL" clId="{F782FDE0-2F57-4936-B0C4-C7CAE11AC77F}" dt="2023-04-20T13:57:18.032" v="6040" actId="478"/>
          <ac:cxnSpMkLst>
            <pc:docMk/>
            <pc:sldMk cId="3520623690" sldId="2464"/>
            <ac:cxnSpMk id="39" creationId="{F7C6B35A-A421-2FF4-2163-70285A680AB3}"/>
          </ac:cxnSpMkLst>
        </pc:cxnChg>
        <pc:cxnChg chg="add del mod">
          <ac:chgData name="Raphaël SIMON" userId="537ba77e-21ed-4d1e-9b30-445434629ce0" providerId="ADAL" clId="{F782FDE0-2F57-4936-B0C4-C7CAE11AC77F}" dt="2023-04-20T14:29:21.644" v="6214" actId="478"/>
          <ac:cxnSpMkLst>
            <pc:docMk/>
            <pc:sldMk cId="3520623690" sldId="2464"/>
            <ac:cxnSpMk id="40" creationId="{46D6AAB2-2F81-E332-CE4A-887B94D72880}"/>
          </ac:cxnSpMkLst>
        </pc:cxnChg>
        <pc:cxnChg chg="add del mod">
          <ac:chgData name="Raphaël SIMON" userId="537ba77e-21ed-4d1e-9b30-445434629ce0" providerId="ADAL" clId="{F782FDE0-2F57-4936-B0C4-C7CAE11AC77F}" dt="2023-04-20T14:29:21.644" v="6214" actId="478"/>
          <ac:cxnSpMkLst>
            <pc:docMk/>
            <pc:sldMk cId="3520623690" sldId="2464"/>
            <ac:cxnSpMk id="41" creationId="{6C67917F-6004-9943-9B3B-CD9808BDFB54}"/>
          </ac:cxnSpMkLst>
        </pc:cxnChg>
        <pc:cxnChg chg="add del mod">
          <ac:chgData name="Raphaël SIMON" userId="537ba77e-21ed-4d1e-9b30-445434629ce0" providerId="ADAL" clId="{F782FDE0-2F57-4936-B0C4-C7CAE11AC77F}" dt="2023-04-20T14:27:40.585" v="6210" actId="478"/>
          <ac:cxnSpMkLst>
            <pc:docMk/>
            <pc:sldMk cId="3520623690" sldId="2464"/>
            <ac:cxnSpMk id="42" creationId="{3D35CE87-51FE-E759-5693-7DF86C237A6F}"/>
          </ac:cxnSpMkLst>
        </pc:cxnChg>
        <pc:cxnChg chg="del">
          <ac:chgData name="Raphaël SIMON" userId="537ba77e-21ed-4d1e-9b30-445434629ce0" providerId="ADAL" clId="{F782FDE0-2F57-4936-B0C4-C7CAE11AC77F}" dt="2023-04-20T13:57:18.032" v="6040" actId="478"/>
          <ac:cxnSpMkLst>
            <pc:docMk/>
            <pc:sldMk cId="3520623690" sldId="2464"/>
            <ac:cxnSpMk id="45" creationId="{E64317C0-4A8A-D0E3-CE15-E09256CFC8DE}"/>
          </ac:cxnSpMkLst>
        </pc:cxnChg>
        <pc:cxnChg chg="del mod">
          <ac:chgData name="Raphaël SIMON" userId="537ba77e-21ed-4d1e-9b30-445434629ce0" providerId="ADAL" clId="{F782FDE0-2F57-4936-B0C4-C7CAE11AC77F}" dt="2023-04-20T13:57:18.032" v="6040" actId="478"/>
          <ac:cxnSpMkLst>
            <pc:docMk/>
            <pc:sldMk cId="3520623690" sldId="2464"/>
            <ac:cxnSpMk id="46" creationId="{5B3085D7-05CD-CEAC-401C-72BB1253AE17}"/>
          </ac:cxnSpMkLst>
        </pc:cxnChg>
        <pc:cxnChg chg="del mod">
          <ac:chgData name="Raphaël SIMON" userId="537ba77e-21ed-4d1e-9b30-445434629ce0" providerId="ADAL" clId="{F782FDE0-2F57-4936-B0C4-C7CAE11AC77F}" dt="2023-04-20T13:57:18.032" v="6040" actId="478"/>
          <ac:cxnSpMkLst>
            <pc:docMk/>
            <pc:sldMk cId="3520623690" sldId="2464"/>
            <ac:cxnSpMk id="49" creationId="{A62F9747-CFC7-D0E0-207E-FB5414B071E1}"/>
          </ac:cxnSpMkLst>
        </pc:cxnChg>
        <pc:cxnChg chg="del mod">
          <ac:chgData name="Raphaël SIMON" userId="537ba77e-21ed-4d1e-9b30-445434629ce0" providerId="ADAL" clId="{F782FDE0-2F57-4936-B0C4-C7CAE11AC77F}" dt="2023-04-20T13:57:18.032" v="6040" actId="478"/>
          <ac:cxnSpMkLst>
            <pc:docMk/>
            <pc:sldMk cId="3520623690" sldId="2464"/>
            <ac:cxnSpMk id="52" creationId="{977A691F-6520-5377-59D2-167E40664C06}"/>
          </ac:cxnSpMkLst>
        </pc:cxnChg>
        <pc:cxnChg chg="del mod">
          <ac:chgData name="Raphaël SIMON" userId="537ba77e-21ed-4d1e-9b30-445434629ce0" providerId="ADAL" clId="{F782FDE0-2F57-4936-B0C4-C7CAE11AC77F}" dt="2023-04-20T13:57:18.032" v="6040" actId="478"/>
          <ac:cxnSpMkLst>
            <pc:docMk/>
            <pc:sldMk cId="3520623690" sldId="2464"/>
            <ac:cxnSpMk id="55" creationId="{4C3F18A3-DAF7-9001-BCB0-2D32D18A4465}"/>
          </ac:cxnSpMkLst>
        </pc:cxnChg>
        <pc:cxnChg chg="del mod">
          <ac:chgData name="Raphaël SIMON" userId="537ba77e-21ed-4d1e-9b30-445434629ce0" providerId="ADAL" clId="{F782FDE0-2F57-4936-B0C4-C7CAE11AC77F}" dt="2023-04-20T13:57:20.298" v="6041" actId="478"/>
          <ac:cxnSpMkLst>
            <pc:docMk/>
            <pc:sldMk cId="3520623690" sldId="2464"/>
            <ac:cxnSpMk id="62" creationId="{6057FDD8-F028-237D-85D1-585D83CA1A43}"/>
          </ac:cxnSpMkLst>
        </pc:cxnChg>
        <pc:cxnChg chg="del mod">
          <ac:chgData name="Raphaël SIMON" userId="537ba77e-21ed-4d1e-9b30-445434629ce0" providerId="ADAL" clId="{F782FDE0-2F57-4936-B0C4-C7CAE11AC77F}" dt="2023-04-20T13:57:20.298" v="6041" actId="478"/>
          <ac:cxnSpMkLst>
            <pc:docMk/>
            <pc:sldMk cId="3520623690" sldId="2464"/>
            <ac:cxnSpMk id="66" creationId="{E286332A-F477-E0CF-3FC1-DEA3149273FD}"/>
          </ac:cxnSpMkLst>
        </pc:cxnChg>
        <pc:cxnChg chg="del mod">
          <ac:chgData name="Raphaël SIMON" userId="537ba77e-21ed-4d1e-9b30-445434629ce0" providerId="ADAL" clId="{F782FDE0-2F57-4936-B0C4-C7CAE11AC77F}" dt="2023-04-20T13:57:18.032" v="6040" actId="478"/>
          <ac:cxnSpMkLst>
            <pc:docMk/>
            <pc:sldMk cId="3520623690" sldId="2464"/>
            <ac:cxnSpMk id="69" creationId="{EE811A56-2772-727F-D4F8-451E31C2C002}"/>
          </ac:cxnSpMkLst>
        </pc:cxnChg>
      </pc:sldChg>
      <pc:sldChg chg="modSp add mod">
        <pc:chgData name="Raphaël SIMON" userId="537ba77e-21ed-4d1e-9b30-445434629ce0" providerId="ADAL" clId="{F782FDE0-2F57-4936-B0C4-C7CAE11AC77F}" dt="2023-04-20T14:57:26.192" v="6627" actId="20577"/>
        <pc:sldMkLst>
          <pc:docMk/>
          <pc:sldMk cId="3131498362" sldId="2465"/>
        </pc:sldMkLst>
        <pc:spChg chg="mod">
          <ac:chgData name="Raphaël SIMON" userId="537ba77e-21ed-4d1e-9b30-445434629ce0" providerId="ADAL" clId="{F782FDE0-2F57-4936-B0C4-C7CAE11AC77F}" dt="2023-04-20T14:57:26.192" v="6627" actId="20577"/>
          <ac:spMkLst>
            <pc:docMk/>
            <pc:sldMk cId="3131498362" sldId="2465"/>
            <ac:spMk id="3" creationId="{386062D1-C2DE-25A0-F7E6-F69DC102E4D5}"/>
          </ac:spMkLst>
        </pc:spChg>
        <pc:spChg chg="mod">
          <ac:chgData name="Raphaël SIMON" userId="537ba77e-21ed-4d1e-9b30-445434629ce0" providerId="ADAL" clId="{F782FDE0-2F57-4936-B0C4-C7CAE11AC77F}" dt="2023-04-20T14:46:33.691" v="6389" actId="20577"/>
          <ac:spMkLst>
            <pc:docMk/>
            <pc:sldMk cId="3131498362" sldId="2465"/>
            <ac:spMk id="7" creationId="{67E8DA27-8344-2B50-EA57-3D358184DC56}"/>
          </ac:spMkLst>
        </pc:spChg>
        <pc:spChg chg="mod">
          <ac:chgData name="Raphaël SIMON" userId="537ba77e-21ed-4d1e-9b30-445434629ce0" providerId="ADAL" clId="{F782FDE0-2F57-4936-B0C4-C7CAE11AC77F}" dt="2023-04-20T14:46:35.757" v="6391" actId="20577"/>
          <ac:spMkLst>
            <pc:docMk/>
            <pc:sldMk cId="3131498362" sldId="2465"/>
            <ac:spMk id="16" creationId="{27229B74-1D15-91C4-6D06-A96887CC6B5D}"/>
          </ac:spMkLst>
        </pc:spChg>
        <pc:spChg chg="mod">
          <ac:chgData name="Raphaël SIMON" userId="537ba77e-21ed-4d1e-9b30-445434629ce0" providerId="ADAL" clId="{F782FDE0-2F57-4936-B0C4-C7CAE11AC77F}" dt="2023-04-20T14:46:41.058" v="6395" actId="20577"/>
          <ac:spMkLst>
            <pc:docMk/>
            <pc:sldMk cId="3131498362" sldId="2465"/>
            <ac:spMk id="19" creationId="{3BF9AAE6-5EBB-59A2-761A-53F4DECB3665}"/>
          </ac:spMkLst>
        </pc:spChg>
        <pc:spChg chg="mod">
          <ac:chgData name="Raphaël SIMON" userId="537ba77e-21ed-4d1e-9b30-445434629ce0" providerId="ADAL" clId="{F782FDE0-2F57-4936-B0C4-C7CAE11AC77F}" dt="2023-04-20T14:46:38.537" v="6393" actId="20577"/>
          <ac:spMkLst>
            <pc:docMk/>
            <pc:sldMk cId="3131498362" sldId="2465"/>
            <ac:spMk id="20" creationId="{AA4BEEA0-BF3D-9B5D-5758-C7F5D2E0B2EA}"/>
          </ac:spMkLst>
        </pc:spChg>
        <pc:spChg chg="mod">
          <ac:chgData name="Raphaël SIMON" userId="537ba77e-21ed-4d1e-9b30-445434629ce0" providerId="ADAL" clId="{F782FDE0-2F57-4936-B0C4-C7CAE11AC77F}" dt="2023-04-20T14:46:43.572" v="6397" actId="20577"/>
          <ac:spMkLst>
            <pc:docMk/>
            <pc:sldMk cId="3131498362" sldId="2465"/>
            <ac:spMk id="22" creationId="{F047AC79-C5CD-8A0F-8440-0DE147208F78}"/>
          </ac:spMkLst>
        </pc:spChg>
      </pc:sldChg>
      <pc:sldChg chg="addSp delSp modSp add mod">
        <pc:chgData name="Raphaël SIMON" userId="537ba77e-21ed-4d1e-9b30-445434629ce0" providerId="ADAL" clId="{F782FDE0-2F57-4936-B0C4-C7CAE11AC77F}" dt="2023-04-20T14:57:21.614" v="6625" actId="20577"/>
        <pc:sldMkLst>
          <pc:docMk/>
          <pc:sldMk cId="670141799" sldId="2466"/>
        </pc:sldMkLst>
        <pc:spChg chg="mod">
          <ac:chgData name="Raphaël SIMON" userId="537ba77e-21ed-4d1e-9b30-445434629ce0" providerId="ADAL" clId="{F782FDE0-2F57-4936-B0C4-C7CAE11AC77F}" dt="2023-04-20T14:57:21.614" v="6625" actId="20577"/>
          <ac:spMkLst>
            <pc:docMk/>
            <pc:sldMk cId="670141799" sldId="2466"/>
            <ac:spMk id="3" creationId="{386062D1-C2DE-25A0-F7E6-F69DC102E4D5}"/>
          </ac:spMkLst>
        </pc:spChg>
        <pc:spChg chg="mod">
          <ac:chgData name="Raphaël SIMON" userId="537ba77e-21ed-4d1e-9b30-445434629ce0" providerId="ADAL" clId="{F782FDE0-2F57-4936-B0C4-C7CAE11AC77F}" dt="2023-04-20T14:46:49.516" v="6399" actId="20577"/>
          <ac:spMkLst>
            <pc:docMk/>
            <pc:sldMk cId="670141799" sldId="2466"/>
            <ac:spMk id="7" creationId="{67E8DA27-8344-2B50-EA57-3D358184DC56}"/>
          </ac:spMkLst>
        </pc:spChg>
        <pc:spChg chg="mod">
          <ac:chgData name="Raphaël SIMON" userId="537ba77e-21ed-4d1e-9b30-445434629ce0" providerId="ADAL" clId="{F782FDE0-2F57-4936-B0C4-C7CAE11AC77F}" dt="2023-04-20T14:46:52.662" v="6401" actId="20577"/>
          <ac:spMkLst>
            <pc:docMk/>
            <pc:sldMk cId="670141799" sldId="2466"/>
            <ac:spMk id="16" creationId="{27229B74-1D15-91C4-6D06-A96887CC6B5D}"/>
          </ac:spMkLst>
        </pc:spChg>
        <pc:spChg chg="mod">
          <ac:chgData name="Raphaël SIMON" userId="537ba77e-21ed-4d1e-9b30-445434629ce0" providerId="ADAL" clId="{F782FDE0-2F57-4936-B0C4-C7CAE11AC77F}" dt="2023-04-20T14:46:57.233" v="6405" actId="20577"/>
          <ac:spMkLst>
            <pc:docMk/>
            <pc:sldMk cId="670141799" sldId="2466"/>
            <ac:spMk id="19" creationId="{3BF9AAE6-5EBB-59A2-761A-53F4DECB3665}"/>
          </ac:spMkLst>
        </pc:spChg>
        <pc:spChg chg="mod">
          <ac:chgData name="Raphaël SIMON" userId="537ba77e-21ed-4d1e-9b30-445434629ce0" providerId="ADAL" clId="{F782FDE0-2F57-4936-B0C4-C7CAE11AC77F}" dt="2023-04-20T14:46:54.695" v="6403" actId="20577"/>
          <ac:spMkLst>
            <pc:docMk/>
            <pc:sldMk cId="670141799" sldId="2466"/>
            <ac:spMk id="20" creationId="{AA4BEEA0-BF3D-9B5D-5758-C7F5D2E0B2EA}"/>
          </ac:spMkLst>
        </pc:spChg>
        <pc:spChg chg="mod">
          <ac:chgData name="Raphaël SIMON" userId="537ba77e-21ed-4d1e-9b30-445434629ce0" providerId="ADAL" clId="{F782FDE0-2F57-4936-B0C4-C7CAE11AC77F}" dt="2023-04-20T14:47:04.111" v="6409" actId="20577"/>
          <ac:spMkLst>
            <pc:docMk/>
            <pc:sldMk cId="670141799" sldId="2466"/>
            <ac:spMk id="22" creationId="{F047AC79-C5CD-8A0F-8440-0DE147208F78}"/>
          </ac:spMkLst>
        </pc:spChg>
        <pc:spChg chg="del">
          <ac:chgData name="Raphaël SIMON" userId="537ba77e-21ed-4d1e-9b30-445434629ce0" providerId="ADAL" clId="{F782FDE0-2F57-4936-B0C4-C7CAE11AC77F}" dt="2023-04-20T14:29:31.306" v="6216" actId="478"/>
          <ac:spMkLst>
            <pc:docMk/>
            <pc:sldMk cId="670141799" sldId="2466"/>
            <ac:spMk id="35" creationId="{EA796AD2-AE8C-F1D7-8307-0409CD8A2044}"/>
          </ac:spMkLst>
        </pc:spChg>
        <pc:spChg chg="del">
          <ac:chgData name="Raphaël SIMON" userId="537ba77e-21ed-4d1e-9b30-445434629ce0" providerId="ADAL" clId="{F782FDE0-2F57-4936-B0C4-C7CAE11AC77F}" dt="2023-04-20T14:29:31.306" v="6216" actId="478"/>
          <ac:spMkLst>
            <pc:docMk/>
            <pc:sldMk cId="670141799" sldId="2466"/>
            <ac:spMk id="36" creationId="{C5C8BEC6-7CA6-A859-E6D7-89BACFA314F5}"/>
          </ac:spMkLst>
        </pc:spChg>
        <pc:spChg chg="add mod">
          <ac:chgData name="Raphaël SIMON" userId="537ba77e-21ed-4d1e-9b30-445434629ce0" providerId="ADAL" clId="{F782FDE0-2F57-4936-B0C4-C7CAE11AC77F}" dt="2023-04-20T14:46:59.268" v="6407" actId="20577"/>
          <ac:spMkLst>
            <pc:docMk/>
            <pc:sldMk cId="670141799" sldId="2466"/>
            <ac:spMk id="48" creationId="{4A3ACCF3-21EE-4863-65EE-F680D0D3859B}"/>
          </ac:spMkLst>
        </pc:spChg>
        <pc:cxnChg chg="add">
          <ac:chgData name="Raphaël SIMON" userId="537ba77e-21ed-4d1e-9b30-445434629ce0" providerId="ADAL" clId="{F782FDE0-2F57-4936-B0C4-C7CAE11AC77F}" dt="2023-04-20T14:30:03.047" v="6218" actId="11529"/>
          <ac:cxnSpMkLst>
            <pc:docMk/>
            <pc:sldMk cId="670141799" sldId="2466"/>
            <ac:cxnSpMk id="8" creationId="{9C7C7894-1042-D4FA-6290-B41E6E899919}"/>
          </ac:cxnSpMkLst>
        </pc:cxnChg>
        <pc:cxnChg chg="add mod">
          <ac:chgData name="Raphaël SIMON" userId="537ba77e-21ed-4d1e-9b30-445434629ce0" providerId="ADAL" clId="{F782FDE0-2F57-4936-B0C4-C7CAE11AC77F}" dt="2023-04-20T14:30:14.860" v="6221" actId="14100"/>
          <ac:cxnSpMkLst>
            <pc:docMk/>
            <pc:sldMk cId="670141799" sldId="2466"/>
            <ac:cxnSpMk id="9" creationId="{2D98044A-7F05-F312-757B-E0B1018A37E7}"/>
          </ac:cxnSpMkLst>
        </pc:cxnChg>
        <pc:cxnChg chg="add mod">
          <ac:chgData name="Raphaël SIMON" userId="537ba77e-21ed-4d1e-9b30-445434629ce0" providerId="ADAL" clId="{F782FDE0-2F57-4936-B0C4-C7CAE11AC77F}" dt="2023-04-20T14:30:20.427" v="6224" actId="14100"/>
          <ac:cxnSpMkLst>
            <pc:docMk/>
            <pc:sldMk cId="670141799" sldId="2466"/>
            <ac:cxnSpMk id="12" creationId="{2A99C653-CF9B-9E66-4F86-4C41AE6CDD3E}"/>
          </ac:cxnSpMkLst>
        </pc:cxnChg>
        <pc:cxnChg chg="add mod">
          <ac:chgData name="Raphaël SIMON" userId="537ba77e-21ed-4d1e-9b30-445434629ce0" providerId="ADAL" clId="{F782FDE0-2F57-4936-B0C4-C7CAE11AC77F}" dt="2023-04-20T14:30:25.318" v="6227" actId="14100"/>
          <ac:cxnSpMkLst>
            <pc:docMk/>
            <pc:sldMk cId="670141799" sldId="2466"/>
            <ac:cxnSpMk id="15" creationId="{911815F1-1488-3B1B-1656-BA88558C2BF4}"/>
          </ac:cxnSpMkLst>
        </pc:cxnChg>
        <pc:cxnChg chg="del">
          <ac:chgData name="Raphaël SIMON" userId="537ba77e-21ed-4d1e-9b30-445434629ce0" providerId="ADAL" clId="{F782FDE0-2F57-4936-B0C4-C7CAE11AC77F}" dt="2023-04-20T14:29:42.043" v="6217" actId="478"/>
          <ac:cxnSpMkLst>
            <pc:docMk/>
            <pc:sldMk cId="670141799" sldId="2466"/>
            <ac:cxnSpMk id="25" creationId="{DA256928-3BAB-AFD1-7119-F0695361E8EF}"/>
          </ac:cxnSpMkLst>
        </pc:cxnChg>
        <pc:cxnChg chg="del">
          <ac:chgData name="Raphaël SIMON" userId="537ba77e-21ed-4d1e-9b30-445434629ce0" providerId="ADAL" clId="{F782FDE0-2F57-4936-B0C4-C7CAE11AC77F}" dt="2023-04-20T14:29:42.043" v="6217" actId="478"/>
          <ac:cxnSpMkLst>
            <pc:docMk/>
            <pc:sldMk cId="670141799" sldId="2466"/>
            <ac:cxnSpMk id="26" creationId="{FFA6739A-8018-532D-AC08-FE94762E8FBC}"/>
          </ac:cxnSpMkLst>
        </pc:cxnChg>
        <pc:cxnChg chg="del">
          <ac:chgData name="Raphaël SIMON" userId="537ba77e-21ed-4d1e-9b30-445434629ce0" providerId="ADAL" clId="{F782FDE0-2F57-4936-B0C4-C7CAE11AC77F}" dt="2023-04-20T14:29:42.043" v="6217" actId="478"/>
          <ac:cxnSpMkLst>
            <pc:docMk/>
            <pc:sldMk cId="670141799" sldId="2466"/>
            <ac:cxnSpMk id="27" creationId="{A5D71668-404F-6A18-7ED8-0A349DB7F9AD}"/>
          </ac:cxnSpMkLst>
        </pc:cxnChg>
        <pc:cxnChg chg="del">
          <ac:chgData name="Raphaël SIMON" userId="537ba77e-21ed-4d1e-9b30-445434629ce0" providerId="ADAL" clId="{F782FDE0-2F57-4936-B0C4-C7CAE11AC77F}" dt="2023-04-20T14:29:42.043" v="6217" actId="478"/>
          <ac:cxnSpMkLst>
            <pc:docMk/>
            <pc:sldMk cId="670141799" sldId="2466"/>
            <ac:cxnSpMk id="28" creationId="{A440A49A-3DD1-B470-6DA3-58CECB6DF123}"/>
          </ac:cxnSpMkLst>
        </pc:cxnChg>
        <pc:cxnChg chg="del">
          <ac:chgData name="Raphaël SIMON" userId="537ba77e-21ed-4d1e-9b30-445434629ce0" providerId="ADAL" clId="{F782FDE0-2F57-4936-B0C4-C7CAE11AC77F}" dt="2023-04-20T14:29:42.043" v="6217" actId="478"/>
          <ac:cxnSpMkLst>
            <pc:docMk/>
            <pc:sldMk cId="670141799" sldId="2466"/>
            <ac:cxnSpMk id="29" creationId="{F361BDF3-31F3-6418-B987-2BBB98804D02}"/>
          </ac:cxnSpMkLst>
        </pc:cxnChg>
        <pc:cxnChg chg="del">
          <ac:chgData name="Raphaël SIMON" userId="537ba77e-21ed-4d1e-9b30-445434629ce0" providerId="ADAL" clId="{F782FDE0-2F57-4936-B0C4-C7CAE11AC77F}" dt="2023-04-20T14:29:42.043" v="6217" actId="478"/>
          <ac:cxnSpMkLst>
            <pc:docMk/>
            <pc:sldMk cId="670141799" sldId="2466"/>
            <ac:cxnSpMk id="30" creationId="{7927A02B-75F5-BD2F-1C88-DC13C50CE5DB}"/>
          </ac:cxnSpMkLst>
        </pc:cxnChg>
        <pc:cxnChg chg="add mod">
          <ac:chgData name="Raphaël SIMON" userId="537ba77e-21ed-4d1e-9b30-445434629ce0" providerId="ADAL" clId="{F782FDE0-2F57-4936-B0C4-C7CAE11AC77F}" dt="2023-04-20T14:30:35.576" v="6230" actId="14100"/>
          <ac:cxnSpMkLst>
            <pc:docMk/>
            <pc:sldMk cId="670141799" sldId="2466"/>
            <ac:cxnSpMk id="31" creationId="{28DCAEA8-F3EF-8DF0-6F75-95E97B1F6043}"/>
          </ac:cxnSpMkLst>
        </pc:cxnChg>
        <pc:cxnChg chg="del">
          <ac:chgData name="Raphaël SIMON" userId="537ba77e-21ed-4d1e-9b30-445434629ce0" providerId="ADAL" clId="{F782FDE0-2F57-4936-B0C4-C7CAE11AC77F}" dt="2023-04-20T14:29:42.043" v="6217" actId="478"/>
          <ac:cxnSpMkLst>
            <pc:docMk/>
            <pc:sldMk cId="670141799" sldId="2466"/>
            <ac:cxnSpMk id="32" creationId="{181115BC-CC41-92F7-5AD9-2485B2FA96F2}"/>
          </ac:cxnSpMkLst>
        </pc:cxnChg>
        <pc:cxnChg chg="del">
          <ac:chgData name="Raphaël SIMON" userId="537ba77e-21ed-4d1e-9b30-445434629ce0" providerId="ADAL" clId="{F782FDE0-2F57-4936-B0C4-C7CAE11AC77F}" dt="2023-04-20T14:29:42.043" v="6217" actId="478"/>
          <ac:cxnSpMkLst>
            <pc:docMk/>
            <pc:sldMk cId="670141799" sldId="2466"/>
            <ac:cxnSpMk id="33" creationId="{83F0D7F4-E3CC-06A0-495C-444D91D5BFC9}"/>
          </ac:cxnSpMkLst>
        </pc:cxnChg>
        <pc:cxnChg chg="del">
          <ac:chgData name="Raphaël SIMON" userId="537ba77e-21ed-4d1e-9b30-445434629ce0" providerId="ADAL" clId="{F782FDE0-2F57-4936-B0C4-C7CAE11AC77F}" dt="2023-04-20T14:29:42.043" v="6217" actId="478"/>
          <ac:cxnSpMkLst>
            <pc:docMk/>
            <pc:sldMk cId="670141799" sldId="2466"/>
            <ac:cxnSpMk id="34" creationId="{7B906192-CA78-8EA3-8613-8A6E7D787884}"/>
          </ac:cxnSpMkLst>
        </pc:cxnChg>
        <pc:cxnChg chg="del mod">
          <ac:chgData name="Raphaël SIMON" userId="537ba77e-21ed-4d1e-9b30-445434629ce0" providerId="ADAL" clId="{F782FDE0-2F57-4936-B0C4-C7CAE11AC77F}" dt="2023-04-20T14:29:31.306" v="6216" actId="478"/>
          <ac:cxnSpMkLst>
            <pc:docMk/>
            <pc:sldMk cId="670141799" sldId="2466"/>
            <ac:cxnSpMk id="37" creationId="{A9CDBEA0-7974-06A8-E52B-820F32026A26}"/>
          </ac:cxnSpMkLst>
        </pc:cxnChg>
        <pc:cxnChg chg="del mod">
          <ac:chgData name="Raphaël SIMON" userId="537ba77e-21ed-4d1e-9b30-445434629ce0" providerId="ADAL" clId="{F782FDE0-2F57-4936-B0C4-C7CAE11AC77F}" dt="2023-04-20T14:29:31.306" v="6216" actId="478"/>
          <ac:cxnSpMkLst>
            <pc:docMk/>
            <pc:sldMk cId="670141799" sldId="2466"/>
            <ac:cxnSpMk id="40" creationId="{46D6AAB2-2F81-E332-CE4A-887B94D72880}"/>
          </ac:cxnSpMkLst>
        </pc:cxnChg>
        <pc:cxnChg chg="del">
          <ac:chgData name="Raphaël SIMON" userId="537ba77e-21ed-4d1e-9b30-445434629ce0" providerId="ADAL" clId="{F782FDE0-2F57-4936-B0C4-C7CAE11AC77F}" dt="2023-04-20T14:29:42.043" v="6217" actId="478"/>
          <ac:cxnSpMkLst>
            <pc:docMk/>
            <pc:sldMk cId="670141799" sldId="2466"/>
            <ac:cxnSpMk id="41" creationId="{6C67917F-6004-9943-9B3B-CD9808BDFB54}"/>
          </ac:cxnSpMkLst>
        </pc:cxnChg>
        <pc:cxnChg chg="add mod">
          <ac:chgData name="Raphaël SIMON" userId="537ba77e-21ed-4d1e-9b30-445434629ce0" providerId="ADAL" clId="{F782FDE0-2F57-4936-B0C4-C7CAE11AC77F}" dt="2023-04-20T14:30:41.909" v="6232" actId="1076"/>
          <ac:cxnSpMkLst>
            <pc:docMk/>
            <pc:sldMk cId="670141799" sldId="2466"/>
            <ac:cxnSpMk id="42" creationId="{AF50071A-4366-9F3B-4D5F-0B227F89C67E}"/>
          </ac:cxnSpMkLst>
        </pc:cxnChg>
        <pc:cxnChg chg="add mod">
          <ac:chgData name="Raphaël SIMON" userId="537ba77e-21ed-4d1e-9b30-445434629ce0" providerId="ADAL" clId="{F782FDE0-2F57-4936-B0C4-C7CAE11AC77F}" dt="2023-04-20T14:30:53.065" v="6236" actId="14100"/>
          <ac:cxnSpMkLst>
            <pc:docMk/>
            <pc:sldMk cId="670141799" sldId="2466"/>
            <ac:cxnSpMk id="43" creationId="{38A398B6-B62C-F1E8-A641-DD9A0505AAB3}"/>
          </ac:cxnSpMkLst>
        </pc:cxnChg>
        <pc:cxnChg chg="add mod">
          <ac:chgData name="Raphaël SIMON" userId="537ba77e-21ed-4d1e-9b30-445434629ce0" providerId="ADAL" clId="{F782FDE0-2F57-4936-B0C4-C7CAE11AC77F}" dt="2023-04-20T14:31:16.556" v="6238" actId="1076"/>
          <ac:cxnSpMkLst>
            <pc:docMk/>
            <pc:sldMk cId="670141799" sldId="2466"/>
            <ac:cxnSpMk id="47" creationId="{1914AC56-D1FF-7744-87DC-F066C5891D06}"/>
          </ac:cxnSpMkLst>
        </pc:cxnChg>
      </pc:sldChg>
      <pc:sldChg chg="addSp delSp modSp add mod modAnim">
        <pc:chgData name="Raphaël SIMON" userId="537ba77e-21ed-4d1e-9b30-445434629ce0" providerId="ADAL" clId="{F782FDE0-2F57-4936-B0C4-C7CAE11AC77F}" dt="2023-04-20T15:06:19.603" v="7376" actId="1035"/>
        <pc:sldMkLst>
          <pc:docMk/>
          <pc:sldMk cId="4100119538" sldId="2467"/>
        </pc:sldMkLst>
        <pc:spChg chg="mod">
          <ac:chgData name="Raphaël SIMON" userId="537ba77e-21ed-4d1e-9b30-445434629ce0" providerId="ADAL" clId="{F782FDE0-2F57-4936-B0C4-C7CAE11AC77F}" dt="2023-04-20T14:57:34.656" v="6629" actId="20577"/>
          <ac:spMkLst>
            <pc:docMk/>
            <pc:sldMk cId="4100119538" sldId="2467"/>
            <ac:spMk id="3" creationId="{386062D1-C2DE-25A0-F7E6-F69DC102E4D5}"/>
          </ac:spMkLst>
        </pc:spChg>
        <pc:spChg chg="del">
          <ac:chgData name="Raphaël SIMON" userId="537ba77e-21ed-4d1e-9b30-445434629ce0" providerId="ADAL" clId="{F782FDE0-2F57-4936-B0C4-C7CAE11AC77F}" dt="2023-04-20T14:31:51.050" v="6245" actId="478"/>
          <ac:spMkLst>
            <pc:docMk/>
            <pc:sldMk cId="4100119538" sldId="2467"/>
            <ac:spMk id="7" creationId="{67E8DA27-8344-2B50-EA57-3D358184DC56}"/>
          </ac:spMkLst>
        </pc:spChg>
        <pc:spChg chg="add del mod">
          <ac:chgData name="Raphaël SIMON" userId="537ba77e-21ed-4d1e-9b30-445434629ce0" providerId="ADAL" clId="{F782FDE0-2F57-4936-B0C4-C7CAE11AC77F}" dt="2023-04-20T14:58:03.556" v="6633" actId="478"/>
          <ac:spMkLst>
            <pc:docMk/>
            <pc:sldMk cId="4100119538" sldId="2467"/>
            <ac:spMk id="10" creationId="{682177A6-6C49-0707-58D0-BBDE9E7EF758}"/>
          </ac:spMkLst>
        </pc:spChg>
        <pc:spChg chg="del">
          <ac:chgData name="Raphaël SIMON" userId="537ba77e-21ed-4d1e-9b30-445434629ce0" providerId="ADAL" clId="{F782FDE0-2F57-4936-B0C4-C7CAE11AC77F}" dt="2023-04-20T14:31:51.050" v="6245" actId="478"/>
          <ac:spMkLst>
            <pc:docMk/>
            <pc:sldMk cId="4100119538" sldId="2467"/>
            <ac:spMk id="16" creationId="{27229B74-1D15-91C4-6D06-A96887CC6B5D}"/>
          </ac:spMkLst>
        </pc:spChg>
        <pc:spChg chg="del">
          <ac:chgData name="Raphaël SIMON" userId="537ba77e-21ed-4d1e-9b30-445434629ce0" providerId="ADAL" clId="{F782FDE0-2F57-4936-B0C4-C7CAE11AC77F}" dt="2023-04-20T14:31:51.050" v="6245" actId="478"/>
          <ac:spMkLst>
            <pc:docMk/>
            <pc:sldMk cId="4100119538" sldId="2467"/>
            <ac:spMk id="18" creationId="{A002E35D-054B-CD8A-EE06-F7912538172F}"/>
          </ac:spMkLst>
        </pc:spChg>
        <pc:spChg chg="del">
          <ac:chgData name="Raphaël SIMON" userId="537ba77e-21ed-4d1e-9b30-445434629ce0" providerId="ADAL" clId="{F782FDE0-2F57-4936-B0C4-C7CAE11AC77F}" dt="2023-04-20T14:31:51.050" v="6245" actId="478"/>
          <ac:spMkLst>
            <pc:docMk/>
            <pc:sldMk cId="4100119538" sldId="2467"/>
            <ac:spMk id="19" creationId="{3BF9AAE6-5EBB-59A2-761A-53F4DECB3665}"/>
          </ac:spMkLst>
        </pc:spChg>
        <pc:spChg chg="del">
          <ac:chgData name="Raphaël SIMON" userId="537ba77e-21ed-4d1e-9b30-445434629ce0" providerId="ADAL" clId="{F782FDE0-2F57-4936-B0C4-C7CAE11AC77F}" dt="2023-04-20T14:31:51.050" v="6245" actId="478"/>
          <ac:spMkLst>
            <pc:docMk/>
            <pc:sldMk cId="4100119538" sldId="2467"/>
            <ac:spMk id="20" creationId="{AA4BEEA0-BF3D-9B5D-5758-C7F5D2E0B2EA}"/>
          </ac:spMkLst>
        </pc:spChg>
        <pc:spChg chg="del">
          <ac:chgData name="Raphaël SIMON" userId="537ba77e-21ed-4d1e-9b30-445434629ce0" providerId="ADAL" clId="{F782FDE0-2F57-4936-B0C4-C7CAE11AC77F}" dt="2023-04-20T14:31:51.050" v="6245" actId="478"/>
          <ac:spMkLst>
            <pc:docMk/>
            <pc:sldMk cId="4100119538" sldId="2467"/>
            <ac:spMk id="22" creationId="{F047AC79-C5CD-8A0F-8440-0DE147208F78}"/>
          </ac:spMkLst>
        </pc:spChg>
        <pc:spChg chg="del">
          <ac:chgData name="Raphaël SIMON" userId="537ba77e-21ed-4d1e-9b30-445434629ce0" providerId="ADAL" clId="{F782FDE0-2F57-4936-B0C4-C7CAE11AC77F}" dt="2023-04-20T14:31:51.050" v="6245" actId="478"/>
          <ac:spMkLst>
            <pc:docMk/>
            <pc:sldMk cId="4100119538" sldId="2467"/>
            <ac:spMk id="23" creationId="{04C87DC1-EC40-2EBE-31E9-AD2DA18E0DFA}"/>
          </ac:spMkLst>
        </pc:spChg>
        <pc:spChg chg="del">
          <ac:chgData name="Raphaël SIMON" userId="537ba77e-21ed-4d1e-9b30-445434629ce0" providerId="ADAL" clId="{F782FDE0-2F57-4936-B0C4-C7CAE11AC77F}" dt="2023-04-20T14:31:51.050" v="6245" actId="478"/>
          <ac:spMkLst>
            <pc:docMk/>
            <pc:sldMk cId="4100119538" sldId="2467"/>
            <ac:spMk id="24" creationId="{B444444F-35FC-F08D-FE09-493542DD6784}"/>
          </ac:spMkLst>
        </pc:spChg>
        <pc:spChg chg="del">
          <ac:chgData name="Raphaël SIMON" userId="537ba77e-21ed-4d1e-9b30-445434629ce0" providerId="ADAL" clId="{F782FDE0-2F57-4936-B0C4-C7CAE11AC77F}" dt="2023-04-20T14:31:51.050" v="6245" actId="478"/>
          <ac:spMkLst>
            <pc:docMk/>
            <pc:sldMk cId="4100119538" sldId="2467"/>
            <ac:spMk id="48" creationId="{4A3ACCF3-21EE-4863-65EE-F680D0D3859B}"/>
          </ac:spMkLst>
        </pc:spChg>
        <pc:graphicFrameChg chg="add mod modGraphic">
          <ac:chgData name="Raphaël SIMON" userId="537ba77e-21ed-4d1e-9b30-445434629ce0" providerId="ADAL" clId="{F782FDE0-2F57-4936-B0C4-C7CAE11AC77F}" dt="2023-04-20T15:06:19.603" v="7376" actId="1035"/>
          <ac:graphicFrameMkLst>
            <pc:docMk/>
            <pc:sldMk cId="4100119538" sldId="2467"/>
            <ac:graphicFrameMk id="6" creationId="{D4EA5A97-80F3-1C68-8B01-24024216637D}"/>
          </ac:graphicFrameMkLst>
        </pc:graphicFrameChg>
        <pc:graphicFrameChg chg="add del mod modGraphic">
          <ac:chgData name="Raphaël SIMON" userId="537ba77e-21ed-4d1e-9b30-445434629ce0" providerId="ADAL" clId="{F782FDE0-2F57-4936-B0C4-C7CAE11AC77F}" dt="2023-04-20T14:58:03.556" v="6633" actId="478"/>
          <ac:graphicFrameMkLst>
            <pc:docMk/>
            <pc:sldMk cId="4100119538" sldId="2467"/>
            <ac:graphicFrameMk id="11" creationId="{33DE69B9-005F-8C91-E752-72229606E0AA}"/>
          </ac:graphicFrameMkLst>
        </pc:graphicFrameChg>
        <pc:cxnChg chg="del">
          <ac:chgData name="Raphaël SIMON" userId="537ba77e-21ed-4d1e-9b30-445434629ce0" providerId="ADAL" clId="{F782FDE0-2F57-4936-B0C4-C7CAE11AC77F}" dt="2023-04-20T14:31:51.050" v="6245" actId="478"/>
          <ac:cxnSpMkLst>
            <pc:docMk/>
            <pc:sldMk cId="4100119538" sldId="2467"/>
            <ac:cxnSpMk id="8" creationId="{9C7C7894-1042-D4FA-6290-B41E6E899919}"/>
          </ac:cxnSpMkLst>
        </pc:cxnChg>
        <pc:cxnChg chg="del">
          <ac:chgData name="Raphaël SIMON" userId="537ba77e-21ed-4d1e-9b30-445434629ce0" providerId="ADAL" clId="{F782FDE0-2F57-4936-B0C4-C7CAE11AC77F}" dt="2023-04-20T14:31:51.050" v="6245" actId="478"/>
          <ac:cxnSpMkLst>
            <pc:docMk/>
            <pc:sldMk cId="4100119538" sldId="2467"/>
            <ac:cxnSpMk id="9" creationId="{2D98044A-7F05-F312-757B-E0B1018A37E7}"/>
          </ac:cxnSpMkLst>
        </pc:cxnChg>
        <pc:cxnChg chg="del">
          <ac:chgData name="Raphaël SIMON" userId="537ba77e-21ed-4d1e-9b30-445434629ce0" providerId="ADAL" clId="{F782FDE0-2F57-4936-B0C4-C7CAE11AC77F}" dt="2023-04-20T14:31:51.050" v="6245" actId="478"/>
          <ac:cxnSpMkLst>
            <pc:docMk/>
            <pc:sldMk cId="4100119538" sldId="2467"/>
            <ac:cxnSpMk id="12" creationId="{2A99C653-CF9B-9E66-4F86-4C41AE6CDD3E}"/>
          </ac:cxnSpMkLst>
        </pc:cxnChg>
        <pc:cxnChg chg="del">
          <ac:chgData name="Raphaël SIMON" userId="537ba77e-21ed-4d1e-9b30-445434629ce0" providerId="ADAL" clId="{F782FDE0-2F57-4936-B0C4-C7CAE11AC77F}" dt="2023-04-20T14:31:51.050" v="6245" actId="478"/>
          <ac:cxnSpMkLst>
            <pc:docMk/>
            <pc:sldMk cId="4100119538" sldId="2467"/>
            <ac:cxnSpMk id="15" creationId="{911815F1-1488-3B1B-1656-BA88558C2BF4}"/>
          </ac:cxnSpMkLst>
        </pc:cxnChg>
        <pc:cxnChg chg="del">
          <ac:chgData name="Raphaël SIMON" userId="537ba77e-21ed-4d1e-9b30-445434629ce0" providerId="ADAL" clId="{F782FDE0-2F57-4936-B0C4-C7CAE11AC77F}" dt="2023-04-20T14:31:51.050" v="6245" actId="478"/>
          <ac:cxnSpMkLst>
            <pc:docMk/>
            <pc:sldMk cId="4100119538" sldId="2467"/>
            <ac:cxnSpMk id="31" creationId="{28DCAEA8-F3EF-8DF0-6F75-95E97B1F6043}"/>
          </ac:cxnSpMkLst>
        </pc:cxnChg>
        <pc:cxnChg chg="del">
          <ac:chgData name="Raphaël SIMON" userId="537ba77e-21ed-4d1e-9b30-445434629ce0" providerId="ADAL" clId="{F782FDE0-2F57-4936-B0C4-C7CAE11AC77F}" dt="2023-04-20T14:31:51.050" v="6245" actId="478"/>
          <ac:cxnSpMkLst>
            <pc:docMk/>
            <pc:sldMk cId="4100119538" sldId="2467"/>
            <ac:cxnSpMk id="42" creationId="{AF50071A-4366-9F3B-4D5F-0B227F89C67E}"/>
          </ac:cxnSpMkLst>
        </pc:cxnChg>
        <pc:cxnChg chg="del">
          <ac:chgData name="Raphaël SIMON" userId="537ba77e-21ed-4d1e-9b30-445434629ce0" providerId="ADAL" clId="{F782FDE0-2F57-4936-B0C4-C7CAE11AC77F}" dt="2023-04-20T14:31:51.050" v="6245" actId="478"/>
          <ac:cxnSpMkLst>
            <pc:docMk/>
            <pc:sldMk cId="4100119538" sldId="2467"/>
            <ac:cxnSpMk id="43" creationId="{38A398B6-B62C-F1E8-A641-DD9A0505AAB3}"/>
          </ac:cxnSpMkLst>
        </pc:cxnChg>
        <pc:cxnChg chg="del">
          <ac:chgData name="Raphaël SIMON" userId="537ba77e-21ed-4d1e-9b30-445434629ce0" providerId="ADAL" clId="{F782FDE0-2F57-4936-B0C4-C7CAE11AC77F}" dt="2023-04-20T14:31:51.050" v="6245" actId="478"/>
          <ac:cxnSpMkLst>
            <pc:docMk/>
            <pc:sldMk cId="4100119538" sldId="2467"/>
            <ac:cxnSpMk id="47" creationId="{1914AC56-D1FF-7744-87DC-F066C5891D06}"/>
          </ac:cxnSpMkLst>
        </pc:cxnChg>
      </pc:sldChg>
      <pc:sldChg chg="addSp delSp modSp add mod">
        <pc:chgData name="Raphaël SIMON" userId="537ba77e-21ed-4d1e-9b30-445434629ce0" providerId="ADAL" clId="{F782FDE0-2F57-4936-B0C4-C7CAE11AC77F}" dt="2023-04-20T15:06:43.907" v="7411" actId="1076"/>
        <pc:sldMkLst>
          <pc:docMk/>
          <pc:sldMk cId="1419190921" sldId="2468"/>
        </pc:sldMkLst>
        <pc:spChg chg="mod">
          <ac:chgData name="Raphaël SIMON" userId="537ba77e-21ed-4d1e-9b30-445434629ce0" providerId="ADAL" clId="{F782FDE0-2F57-4936-B0C4-C7CAE11AC77F}" dt="2023-04-20T15:06:38.126" v="7410" actId="1076"/>
          <ac:spMkLst>
            <pc:docMk/>
            <pc:sldMk cId="1419190921" sldId="2468"/>
            <ac:spMk id="10" creationId="{682177A6-6C49-0707-58D0-BBDE9E7EF758}"/>
          </ac:spMkLst>
        </pc:spChg>
        <pc:graphicFrameChg chg="del">
          <ac:chgData name="Raphaël SIMON" userId="537ba77e-21ed-4d1e-9b30-445434629ce0" providerId="ADAL" clId="{F782FDE0-2F57-4936-B0C4-C7CAE11AC77F}" dt="2023-04-20T15:06:23.642" v="7377" actId="478"/>
          <ac:graphicFrameMkLst>
            <pc:docMk/>
            <pc:sldMk cId="1419190921" sldId="2468"/>
            <ac:graphicFrameMk id="6" creationId="{D4EA5A97-80F3-1C68-8B01-24024216637D}"/>
          </ac:graphicFrameMkLst>
        </pc:graphicFrameChg>
        <pc:graphicFrameChg chg="add mod">
          <ac:chgData name="Raphaël SIMON" userId="537ba77e-21ed-4d1e-9b30-445434629ce0" providerId="ADAL" clId="{F782FDE0-2F57-4936-B0C4-C7CAE11AC77F}" dt="2023-04-20T15:06:23.843" v="7378"/>
          <ac:graphicFrameMkLst>
            <pc:docMk/>
            <pc:sldMk cId="1419190921" sldId="2468"/>
            <ac:graphicFrameMk id="7" creationId="{574CAECF-A914-A2E9-D180-DF512F2FD348}"/>
          </ac:graphicFrameMkLst>
        </pc:graphicFrameChg>
        <pc:graphicFrameChg chg="mod">
          <ac:chgData name="Raphaël SIMON" userId="537ba77e-21ed-4d1e-9b30-445434629ce0" providerId="ADAL" clId="{F782FDE0-2F57-4936-B0C4-C7CAE11AC77F}" dt="2023-04-20T15:06:43.907" v="7411" actId="1076"/>
          <ac:graphicFrameMkLst>
            <pc:docMk/>
            <pc:sldMk cId="1419190921" sldId="2468"/>
            <ac:graphicFrameMk id="11" creationId="{33DE69B9-005F-8C91-E752-72229606E0AA}"/>
          </ac:graphicFrameMkLst>
        </pc:graphicFrameChg>
      </pc:sldChg>
      <pc:sldChg chg="addSp delSp modSp add mod chgLayout">
        <pc:chgData name="Raphaël SIMON" userId="537ba77e-21ed-4d1e-9b30-445434629ce0" providerId="ADAL" clId="{F782FDE0-2F57-4936-B0C4-C7CAE11AC77F}" dt="2023-04-20T15:04:49.191" v="7322" actId="255"/>
        <pc:sldMkLst>
          <pc:docMk/>
          <pc:sldMk cId="1639336842" sldId="2469"/>
        </pc:sldMkLst>
        <pc:spChg chg="mod ord">
          <ac:chgData name="Raphaël SIMON" userId="537ba77e-21ed-4d1e-9b30-445434629ce0" providerId="ADAL" clId="{F782FDE0-2F57-4936-B0C4-C7CAE11AC77F}" dt="2023-04-20T15:04:41.871" v="7321" actId="20577"/>
          <ac:spMkLst>
            <pc:docMk/>
            <pc:sldMk cId="1639336842" sldId="2469"/>
            <ac:spMk id="2" creationId="{4F00ADB0-4ED0-9DC9-E84B-07BB23E1206B}"/>
          </ac:spMkLst>
        </pc:spChg>
        <pc:spChg chg="del">
          <ac:chgData name="Raphaël SIMON" userId="537ba77e-21ed-4d1e-9b30-445434629ce0" providerId="ADAL" clId="{F782FDE0-2F57-4936-B0C4-C7CAE11AC77F}" dt="2023-04-20T15:00:12.951" v="6708" actId="478"/>
          <ac:spMkLst>
            <pc:docMk/>
            <pc:sldMk cId="1639336842" sldId="2469"/>
            <ac:spMk id="3" creationId="{386062D1-C2DE-25A0-F7E6-F69DC102E4D5}"/>
          </ac:spMkLst>
        </pc:spChg>
        <pc:spChg chg="mod ord">
          <ac:chgData name="Raphaël SIMON" userId="537ba77e-21ed-4d1e-9b30-445434629ce0" providerId="ADAL" clId="{F782FDE0-2F57-4936-B0C4-C7CAE11AC77F}" dt="2023-04-20T15:02:13.143" v="6988" actId="700"/>
          <ac:spMkLst>
            <pc:docMk/>
            <pc:sldMk cId="1639336842" sldId="2469"/>
            <ac:spMk id="4" creationId="{E6687FB9-DE9B-C1AA-5948-0DCE2A194B3D}"/>
          </ac:spMkLst>
        </pc:spChg>
        <pc:spChg chg="mod ord">
          <ac:chgData name="Raphaël SIMON" userId="537ba77e-21ed-4d1e-9b30-445434629ce0" providerId="ADAL" clId="{F782FDE0-2F57-4936-B0C4-C7CAE11AC77F}" dt="2023-04-20T15:02:13.143" v="6988" actId="700"/>
          <ac:spMkLst>
            <pc:docMk/>
            <pc:sldMk cId="1639336842" sldId="2469"/>
            <ac:spMk id="5" creationId="{F6283EC3-0868-580A-30A0-2F7D369891F0}"/>
          </ac:spMkLst>
        </pc:spChg>
        <pc:spChg chg="add del mod">
          <ac:chgData name="Raphaël SIMON" userId="537ba77e-21ed-4d1e-9b30-445434629ce0" providerId="ADAL" clId="{F782FDE0-2F57-4936-B0C4-C7CAE11AC77F}" dt="2023-04-20T15:02:15.219" v="6989" actId="478"/>
          <ac:spMkLst>
            <pc:docMk/>
            <pc:sldMk cId="1639336842" sldId="2469"/>
            <ac:spMk id="7" creationId="{423AFA80-3722-D1F8-EB5D-9F5570A93672}"/>
          </ac:spMkLst>
        </pc:spChg>
        <pc:spChg chg="add mod ord">
          <ac:chgData name="Raphaël SIMON" userId="537ba77e-21ed-4d1e-9b30-445434629ce0" providerId="ADAL" clId="{F782FDE0-2F57-4936-B0C4-C7CAE11AC77F}" dt="2023-04-20T15:04:49.191" v="7322" actId="255"/>
          <ac:spMkLst>
            <pc:docMk/>
            <pc:sldMk cId="1639336842" sldId="2469"/>
            <ac:spMk id="8" creationId="{764C38F9-6DA6-DAD1-F56F-6AB7C65399E6}"/>
          </ac:spMkLst>
        </pc:spChg>
        <pc:spChg chg="del">
          <ac:chgData name="Raphaël SIMON" userId="537ba77e-21ed-4d1e-9b30-445434629ce0" providerId="ADAL" clId="{F782FDE0-2F57-4936-B0C4-C7CAE11AC77F}" dt="2023-04-20T15:00:12.951" v="6708" actId="478"/>
          <ac:spMkLst>
            <pc:docMk/>
            <pc:sldMk cId="1639336842" sldId="2469"/>
            <ac:spMk id="10" creationId="{682177A6-6C49-0707-58D0-BBDE9E7EF758}"/>
          </ac:spMkLst>
        </pc:spChg>
        <pc:graphicFrameChg chg="del">
          <ac:chgData name="Raphaël SIMON" userId="537ba77e-21ed-4d1e-9b30-445434629ce0" providerId="ADAL" clId="{F782FDE0-2F57-4936-B0C4-C7CAE11AC77F}" dt="2023-04-20T15:00:12.951" v="6708" actId="478"/>
          <ac:graphicFrameMkLst>
            <pc:docMk/>
            <pc:sldMk cId="1639336842" sldId="2469"/>
            <ac:graphicFrameMk id="6" creationId="{D4EA5A97-80F3-1C68-8B01-24024216637D}"/>
          </ac:graphicFrameMkLst>
        </pc:graphicFrameChg>
        <pc:graphicFrameChg chg="del">
          <ac:chgData name="Raphaël SIMON" userId="537ba77e-21ed-4d1e-9b30-445434629ce0" providerId="ADAL" clId="{F782FDE0-2F57-4936-B0C4-C7CAE11AC77F}" dt="2023-04-20T15:00:12.951" v="6708" actId="478"/>
          <ac:graphicFrameMkLst>
            <pc:docMk/>
            <pc:sldMk cId="1639336842" sldId="2469"/>
            <ac:graphicFrameMk id="11" creationId="{33DE69B9-005F-8C91-E752-72229606E0AA}"/>
          </ac:graphicFrameMkLst>
        </pc:graphicFrameChg>
      </pc:sldChg>
      <pc:sldChg chg="modSp add mod">
        <pc:chgData name="Raphaël SIMON" userId="537ba77e-21ed-4d1e-9b30-445434629ce0" providerId="ADAL" clId="{F782FDE0-2F57-4936-B0C4-C7CAE11AC77F}" dt="2023-04-20T15:21:06.419" v="9222" actId="20577"/>
        <pc:sldMkLst>
          <pc:docMk/>
          <pc:sldMk cId="3219685485" sldId="2470"/>
        </pc:sldMkLst>
        <pc:spChg chg="mod">
          <ac:chgData name="Raphaël SIMON" userId="537ba77e-21ed-4d1e-9b30-445434629ce0" providerId="ADAL" clId="{F782FDE0-2F57-4936-B0C4-C7CAE11AC77F}" dt="2023-04-20T15:04:38.753" v="7317" actId="6549"/>
          <ac:spMkLst>
            <pc:docMk/>
            <pc:sldMk cId="3219685485" sldId="2470"/>
            <ac:spMk id="2" creationId="{4F00ADB0-4ED0-9DC9-E84B-07BB23E1206B}"/>
          </ac:spMkLst>
        </pc:spChg>
        <pc:spChg chg="mod">
          <ac:chgData name="Raphaël SIMON" userId="537ba77e-21ed-4d1e-9b30-445434629ce0" providerId="ADAL" clId="{F782FDE0-2F57-4936-B0C4-C7CAE11AC77F}" dt="2023-04-20T15:21:06.419" v="9222" actId="20577"/>
          <ac:spMkLst>
            <pc:docMk/>
            <pc:sldMk cId="3219685485" sldId="2470"/>
            <ac:spMk id="8" creationId="{764C38F9-6DA6-DAD1-F56F-6AB7C65399E6}"/>
          </ac:spMkLst>
        </pc:spChg>
      </pc:sldChg>
      <pc:sldChg chg="addSp delSp modSp add mod chgLayout">
        <pc:chgData name="Raphaël SIMON" userId="537ba77e-21ed-4d1e-9b30-445434629ce0" providerId="ADAL" clId="{F782FDE0-2F57-4936-B0C4-C7CAE11AC77F}" dt="2023-04-20T15:12:21.574" v="8344" actId="1076"/>
        <pc:sldMkLst>
          <pc:docMk/>
          <pc:sldMk cId="1942682099" sldId="2471"/>
        </pc:sldMkLst>
        <pc:spChg chg="mod ord">
          <ac:chgData name="Raphaël SIMON" userId="537ba77e-21ed-4d1e-9b30-445434629ce0" providerId="ADAL" clId="{F782FDE0-2F57-4936-B0C4-C7CAE11AC77F}" dt="2023-04-20T15:07:02.211" v="7414" actId="700"/>
          <ac:spMkLst>
            <pc:docMk/>
            <pc:sldMk cId="1942682099" sldId="2471"/>
            <ac:spMk id="2" creationId="{4F00ADB0-4ED0-9DC9-E84B-07BB23E1206B}"/>
          </ac:spMkLst>
        </pc:spChg>
        <pc:spChg chg="del">
          <ac:chgData name="Raphaël SIMON" userId="537ba77e-21ed-4d1e-9b30-445434629ce0" providerId="ADAL" clId="{F782FDE0-2F57-4936-B0C4-C7CAE11AC77F}" dt="2023-04-20T15:06:59.194" v="7413" actId="478"/>
          <ac:spMkLst>
            <pc:docMk/>
            <pc:sldMk cId="1942682099" sldId="2471"/>
            <ac:spMk id="3" creationId="{386062D1-C2DE-25A0-F7E6-F69DC102E4D5}"/>
          </ac:spMkLst>
        </pc:spChg>
        <pc:spChg chg="mod ord">
          <ac:chgData name="Raphaël SIMON" userId="537ba77e-21ed-4d1e-9b30-445434629ce0" providerId="ADAL" clId="{F782FDE0-2F57-4936-B0C4-C7CAE11AC77F}" dt="2023-04-20T15:07:02.211" v="7414" actId="700"/>
          <ac:spMkLst>
            <pc:docMk/>
            <pc:sldMk cId="1942682099" sldId="2471"/>
            <ac:spMk id="4" creationId="{E6687FB9-DE9B-C1AA-5948-0DCE2A194B3D}"/>
          </ac:spMkLst>
        </pc:spChg>
        <pc:spChg chg="mod ord">
          <ac:chgData name="Raphaël SIMON" userId="537ba77e-21ed-4d1e-9b30-445434629ce0" providerId="ADAL" clId="{F782FDE0-2F57-4936-B0C4-C7CAE11AC77F}" dt="2023-04-20T15:07:02.211" v="7414" actId="700"/>
          <ac:spMkLst>
            <pc:docMk/>
            <pc:sldMk cId="1942682099" sldId="2471"/>
            <ac:spMk id="5" creationId="{F6283EC3-0868-580A-30A0-2F7D369891F0}"/>
          </ac:spMkLst>
        </pc:spChg>
        <pc:spChg chg="add mod ord">
          <ac:chgData name="Raphaël SIMON" userId="537ba77e-21ed-4d1e-9b30-445434629ce0" providerId="ADAL" clId="{F782FDE0-2F57-4936-B0C4-C7CAE11AC77F}" dt="2023-04-20T15:12:05.309" v="8343" actId="255"/>
          <ac:spMkLst>
            <pc:docMk/>
            <pc:sldMk cId="1942682099" sldId="2471"/>
            <ac:spMk id="6" creationId="{003413CA-9CBE-BA85-78FC-F386C5247519}"/>
          </ac:spMkLst>
        </pc:spChg>
        <pc:spChg chg="add mod">
          <ac:chgData name="Raphaël SIMON" userId="537ba77e-21ed-4d1e-9b30-445434629ce0" providerId="ADAL" clId="{F782FDE0-2F57-4936-B0C4-C7CAE11AC77F}" dt="2023-04-20T15:12:21.574" v="8344" actId="1076"/>
          <ac:spMkLst>
            <pc:docMk/>
            <pc:sldMk cId="1942682099" sldId="2471"/>
            <ac:spMk id="8" creationId="{BE6D87CD-4C4D-6D6C-88A3-1FE76F14BDEC}"/>
          </ac:spMkLst>
        </pc:spChg>
        <pc:spChg chg="del">
          <ac:chgData name="Raphaël SIMON" userId="537ba77e-21ed-4d1e-9b30-445434629ce0" providerId="ADAL" clId="{F782FDE0-2F57-4936-B0C4-C7CAE11AC77F}" dt="2023-04-20T15:06:59.194" v="7413" actId="478"/>
          <ac:spMkLst>
            <pc:docMk/>
            <pc:sldMk cId="1942682099" sldId="2471"/>
            <ac:spMk id="10" creationId="{682177A6-6C49-0707-58D0-BBDE9E7EF758}"/>
          </ac:spMkLst>
        </pc:spChg>
        <pc:graphicFrameChg chg="del">
          <ac:chgData name="Raphaël SIMON" userId="537ba77e-21ed-4d1e-9b30-445434629ce0" providerId="ADAL" clId="{F782FDE0-2F57-4936-B0C4-C7CAE11AC77F}" dt="2023-04-20T15:06:59.194" v="7413" actId="478"/>
          <ac:graphicFrameMkLst>
            <pc:docMk/>
            <pc:sldMk cId="1942682099" sldId="2471"/>
            <ac:graphicFrameMk id="7" creationId="{574CAECF-A914-A2E9-D180-DF512F2FD348}"/>
          </ac:graphicFrameMkLst>
        </pc:graphicFrameChg>
        <pc:graphicFrameChg chg="del">
          <ac:chgData name="Raphaël SIMON" userId="537ba77e-21ed-4d1e-9b30-445434629ce0" providerId="ADAL" clId="{F782FDE0-2F57-4936-B0C4-C7CAE11AC77F}" dt="2023-04-20T15:06:59.194" v="7413" actId="478"/>
          <ac:graphicFrameMkLst>
            <pc:docMk/>
            <pc:sldMk cId="1942682099" sldId="2471"/>
            <ac:graphicFrameMk id="11" creationId="{33DE69B9-005F-8C91-E752-72229606E0AA}"/>
          </ac:graphicFrameMkLst>
        </pc:graphicFrameChg>
      </pc:sldChg>
      <pc:sldChg chg="modSp add mod">
        <pc:chgData name="Raphaël SIMON" userId="537ba77e-21ed-4d1e-9b30-445434629ce0" providerId="ADAL" clId="{F782FDE0-2F57-4936-B0C4-C7CAE11AC77F}" dt="2023-04-20T15:53:29.831" v="12071" actId="20577"/>
        <pc:sldMkLst>
          <pc:docMk/>
          <pc:sldMk cId="2848553972" sldId="2472"/>
        </pc:sldMkLst>
        <pc:spChg chg="mod">
          <ac:chgData name="Raphaël SIMON" userId="537ba77e-21ed-4d1e-9b30-445434629ce0" providerId="ADAL" clId="{F782FDE0-2F57-4936-B0C4-C7CAE11AC77F}" dt="2023-04-20T15:21:20.480" v="9233" actId="20577"/>
          <ac:spMkLst>
            <pc:docMk/>
            <pc:sldMk cId="2848553972" sldId="2472"/>
            <ac:spMk id="2" creationId="{4F00ADB0-4ED0-9DC9-E84B-07BB23E1206B}"/>
          </ac:spMkLst>
        </pc:spChg>
        <pc:spChg chg="mod">
          <ac:chgData name="Raphaël SIMON" userId="537ba77e-21ed-4d1e-9b30-445434629ce0" providerId="ADAL" clId="{F782FDE0-2F57-4936-B0C4-C7CAE11AC77F}" dt="2023-04-20T15:53:29.831" v="12071" actId="20577"/>
          <ac:spMkLst>
            <pc:docMk/>
            <pc:sldMk cId="2848553972" sldId="2472"/>
            <ac:spMk id="8" creationId="{764C38F9-6DA6-DAD1-F56F-6AB7C65399E6}"/>
          </ac:spMkLst>
        </pc:spChg>
      </pc:sldChg>
      <pc:sldChg chg="modSp add mod">
        <pc:chgData name="Raphaël SIMON" userId="537ba77e-21ed-4d1e-9b30-445434629ce0" providerId="ADAL" clId="{F782FDE0-2F57-4936-B0C4-C7CAE11AC77F}" dt="2023-04-20T15:32:37.239" v="11367" actId="20577"/>
        <pc:sldMkLst>
          <pc:docMk/>
          <pc:sldMk cId="3574685507" sldId="2473"/>
        </pc:sldMkLst>
        <pc:spChg chg="mod">
          <ac:chgData name="Raphaël SIMON" userId="537ba77e-21ed-4d1e-9b30-445434629ce0" providerId="ADAL" clId="{F782FDE0-2F57-4936-B0C4-C7CAE11AC77F}" dt="2023-04-20T15:28:24.403" v="10396" actId="20577"/>
          <ac:spMkLst>
            <pc:docMk/>
            <pc:sldMk cId="3574685507" sldId="2473"/>
            <ac:spMk id="2" creationId="{4F00ADB0-4ED0-9DC9-E84B-07BB23E1206B}"/>
          </ac:spMkLst>
        </pc:spChg>
        <pc:spChg chg="mod">
          <ac:chgData name="Raphaël SIMON" userId="537ba77e-21ed-4d1e-9b30-445434629ce0" providerId="ADAL" clId="{F782FDE0-2F57-4936-B0C4-C7CAE11AC77F}" dt="2023-04-20T15:32:37.239" v="11367" actId="20577"/>
          <ac:spMkLst>
            <pc:docMk/>
            <pc:sldMk cId="3574685507" sldId="2473"/>
            <ac:spMk id="8" creationId="{764C38F9-6DA6-DAD1-F56F-6AB7C65399E6}"/>
          </ac:spMkLst>
        </pc:spChg>
      </pc:sldChg>
      <pc:sldChg chg="delSp modSp add mod">
        <pc:chgData name="Raphaël SIMON" userId="537ba77e-21ed-4d1e-9b30-445434629ce0" providerId="ADAL" clId="{F782FDE0-2F57-4936-B0C4-C7CAE11AC77F}" dt="2023-04-20T15:49:13.254" v="11749" actId="20577"/>
        <pc:sldMkLst>
          <pc:docMk/>
          <pc:sldMk cId="1990666264" sldId="2474"/>
        </pc:sldMkLst>
        <pc:spChg chg="mod">
          <ac:chgData name="Raphaël SIMON" userId="537ba77e-21ed-4d1e-9b30-445434629ce0" providerId="ADAL" clId="{F782FDE0-2F57-4936-B0C4-C7CAE11AC77F}" dt="2023-04-20T15:46:51.311" v="11656" actId="20577"/>
          <ac:spMkLst>
            <pc:docMk/>
            <pc:sldMk cId="1990666264" sldId="2474"/>
            <ac:spMk id="2" creationId="{12996563-CB84-F5DE-A970-D8C5E8CD1C98}"/>
          </ac:spMkLst>
        </pc:spChg>
        <pc:spChg chg="mod">
          <ac:chgData name="Raphaël SIMON" userId="537ba77e-21ed-4d1e-9b30-445434629ce0" providerId="ADAL" clId="{F782FDE0-2F57-4936-B0C4-C7CAE11AC77F}" dt="2023-04-20T15:49:13.254" v="11749" actId="20577"/>
          <ac:spMkLst>
            <pc:docMk/>
            <pc:sldMk cId="1990666264" sldId="2474"/>
            <ac:spMk id="6" creationId="{4E54379D-B601-49DB-08CC-7C85462F564E}"/>
          </ac:spMkLst>
        </pc:spChg>
        <pc:spChg chg="mod">
          <ac:chgData name="Raphaël SIMON" userId="537ba77e-21ed-4d1e-9b30-445434629ce0" providerId="ADAL" clId="{F782FDE0-2F57-4936-B0C4-C7CAE11AC77F}" dt="2023-04-20T15:47:40.514" v="11668" actId="20577"/>
          <ac:spMkLst>
            <pc:docMk/>
            <pc:sldMk cId="1990666264" sldId="2474"/>
            <ac:spMk id="7" creationId="{0360209C-197F-3922-2254-8650B3C85B84}"/>
          </ac:spMkLst>
        </pc:spChg>
        <pc:spChg chg="del">
          <ac:chgData name="Raphaël SIMON" userId="537ba77e-21ed-4d1e-9b30-445434629ce0" providerId="ADAL" clId="{F782FDE0-2F57-4936-B0C4-C7CAE11AC77F}" dt="2023-04-20T15:47:51.308" v="11669" actId="478"/>
          <ac:spMkLst>
            <pc:docMk/>
            <pc:sldMk cId="1990666264" sldId="2474"/>
            <ac:spMk id="8" creationId="{E6F8DDEB-FBD7-06F2-03D5-B851B9171827}"/>
          </ac:spMkLst>
        </pc:spChg>
        <pc:spChg chg="del">
          <ac:chgData name="Raphaël SIMON" userId="537ba77e-21ed-4d1e-9b30-445434629ce0" providerId="ADAL" clId="{F782FDE0-2F57-4936-B0C4-C7CAE11AC77F}" dt="2023-04-20T15:47:53.223" v="11670" actId="478"/>
          <ac:spMkLst>
            <pc:docMk/>
            <pc:sldMk cId="1990666264" sldId="2474"/>
            <ac:spMk id="9" creationId="{AC7BE74A-EFF4-491D-DFB0-8FF2BBAAE2D5}"/>
          </ac:spMkLst>
        </pc:spChg>
      </pc:sldChg>
      <pc:sldChg chg="modSp add del mod">
        <pc:chgData name="Raphaël SIMON" userId="537ba77e-21ed-4d1e-9b30-445434629ce0" providerId="ADAL" clId="{F782FDE0-2F57-4936-B0C4-C7CAE11AC77F}" dt="2023-04-20T15:42:58.773" v="11579" actId="47"/>
        <pc:sldMkLst>
          <pc:docMk/>
          <pc:sldMk cId="3978532145" sldId="2474"/>
        </pc:sldMkLst>
        <pc:spChg chg="mod">
          <ac:chgData name="Raphaël SIMON" userId="537ba77e-21ed-4d1e-9b30-445434629ce0" providerId="ADAL" clId="{F782FDE0-2F57-4936-B0C4-C7CAE11AC77F}" dt="2023-04-20T15:42:51.349" v="11578" actId="20577"/>
          <ac:spMkLst>
            <pc:docMk/>
            <pc:sldMk cId="3978532145" sldId="2474"/>
            <ac:spMk id="2" creationId="{4F00ADB0-4ED0-9DC9-E84B-07BB23E1206B}"/>
          </ac:spMkLst>
        </pc:spChg>
      </pc:sldChg>
      <pc:sldChg chg="modSp add mod">
        <pc:chgData name="Raphaël SIMON" userId="537ba77e-21ed-4d1e-9b30-445434629ce0" providerId="ADAL" clId="{F782FDE0-2F57-4936-B0C4-C7CAE11AC77F}" dt="2023-04-20T15:51:49.845" v="11843" actId="1076"/>
        <pc:sldMkLst>
          <pc:docMk/>
          <pc:sldMk cId="1293786728" sldId="2475"/>
        </pc:sldMkLst>
        <pc:spChg chg="mod">
          <ac:chgData name="Raphaël SIMON" userId="537ba77e-21ed-4d1e-9b30-445434629ce0" providerId="ADAL" clId="{F782FDE0-2F57-4936-B0C4-C7CAE11AC77F}" dt="2023-04-20T15:49:54.329" v="11776" actId="20577"/>
          <ac:spMkLst>
            <pc:docMk/>
            <pc:sldMk cId="1293786728" sldId="2475"/>
            <ac:spMk id="2" creationId="{12996563-CB84-F5DE-A970-D8C5E8CD1C98}"/>
          </ac:spMkLst>
        </pc:spChg>
        <pc:spChg chg="mod">
          <ac:chgData name="Raphaël SIMON" userId="537ba77e-21ed-4d1e-9b30-445434629ce0" providerId="ADAL" clId="{F782FDE0-2F57-4936-B0C4-C7CAE11AC77F}" dt="2023-04-20T15:51:49.845" v="11843" actId="1076"/>
          <ac:spMkLst>
            <pc:docMk/>
            <pc:sldMk cId="1293786728" sldId="2475"/>
            <ac:spMk id="6" creationId="{4E54379D-B601-49DB-08CC-7C85462F564E}"/>
          </ac:spMkLst>
        </pc:spChg>
        <pc:spChg chg="mod">
          <ac:chgData name="Raphaël SIMON" userId="537ba77e-21ed-4d1e-9b30-445434629ce0" providerId="ADAL" clId="{F782FDE0-2F57-4936-B0C4-C7CAE11AC77F}" dt="2023-04-20T15:50:14.247" v="11784" actId="313"/>
          <ac:spMkLst>
            <pc:docMk/>
            <pc:sldMk cId="1293786728" sldId="2475"/>
            <ac:spMk id="7" creationId="{0360209C-197F-3922-2254-8650B3C85B84}"/>
          </ac:spMkLst>
        </pc:spChg>
      </pc:sldChg>
      <pc:sldChg chg="modSp add mod">
        <pc:chgData name="Raphaël SIMON" userId="537ba77e-21ed-4d1e-9b30-445434629ce0" providerId="ADAL" clId="{F782FDE0-2F57-4936-B0C4-C7CAE11AC77F}" dt="2023-04-20T15:54:50.624" v="12127" actId="6549"/>
        <pc:sldMkLst>
          <pc:docMk/>
          <pc:sldMk cId="2576998582" sldId="2476"/>
        </pc:sldMkLst>
        <pc:spChg chg="mod">
          <ac:chgData name="Raphaël SIMON" userId="537ba77e-21ed-4d1e-9b30-445434629ce0" providerId="ADAL" clId="{F782FDE0-2F57-4936-B0C4-C7CAE11AC77F}" dt="2023-04-20T15:53:41.906" v="12074" actId="20577"/>
          <ac:spMkLst>
            <pc:docMk/>
            <pc:sldMk cId="2576998582" sldId="2476"/>
            <ac:spMk id="2" creationId="{12996563-CB84-F5DE-A970-D8C5E8CD1C98}"/>
          </ac:spMkLst>
        </pc:spChg>
        <pc:spChg chg="mod">
          <ac:chgData name="Raphaël SIMON" userId="537ba77e-21ed-4d1e-9b30-445434629ce0" providerId="ADAL" clId="{F782FDE0-2F57-4936-B0C4-C7CAE11AC77F}" dt="2023-04-20T15:54:13.139" v="12096" actId="20577"/>
          <ac:spMkLst>
            <pc:docMk/>
            <pc:sldMk cId="2576998582" sldId="2476"/>
            <ac:spMk id="6" creationId="{4E54379D-B601-49DB-08CC-7C85462F564E}"/>
          </ac:spMkLst>
        </pc:spChg>
        <pc:spChg chg="mod">
          <ac:chgData name="Raphaël SIMON" userId="537ba77e-21ed-4d1e-9b30-445434629ce0" providerId="ADAL" clId="{F782FDE0-2F57-4936-B0C4-C7CAE11AC77F}" dt="2023-04-20T15:54:50.624" v="12127" actId="6549"/>
          <ac:spMkLst>
            <pc:docMk/>
            <pc:sldMk cId="2576998582" sldId="2476"/>
            <ac:spMk id="7" creationId="{0360209C-197F-3922-2254-8650B3C85B84}"/>
          </ac:spMkLst>
        </pc:spChg>
      </pc:sldChg>
    </pc:docChg>
  </pc:docChgLst>
  <pc:docChgLst>
    <pc:chgData name="Caroline MARTIN" userId="S::caroline.martin@atih.sante.fr::ca84dd25-0c42-4b7d-b66b-e367db3cdef7" providerId="AD" clId="Web-{EE403CEB-8195-158E-1E0E-5D236D660D81}"/>
    <pc:docChg chg="modSld">
      <pc:chgData name="Caroline MARTIN" userId="S::caroline.martin@atih.sante.fr::ca84dd25-0c42-4b7d-b66b-e367db3cdef7" providerId="AD" clId="Web-{EE403CEB-8195-158E-1E0E-5D236D660D81}" dt="2023-04-21T09:11:52.206" v="205" actId="20577"/>
      <pc:docMkLst>
        <pc:docMk/>
      </pc:docMkLst>
      <pc:sldChg chg="modSp">
        <pc:chgData name="Caroline MARTIN" userId="S::caroline.martin@atih.sante.fr::ca84dd25-0c42-4b7d-b66b-e367db3cdef7" providerId="AD" clId="Web-{EE403CEB-8195-158E-1E0E-5D236D660D81}" dt="2023-04-21T08:40:23.050" v="162" actId="20577"/>
        <pc:sldMkLst>
          <pc:docMk/>
          <pc:sldMk cId="1990666264" sldId="2474"/>
        </pc:sldMkLst>
        <pc:spChg chg="mod">
          <ac:chgData name="Caroline MARTIN" userId="S::caroline.martin@atih.sante.fr::ca84dd25-0c42-4b7d-b66b-e367db3cdef7" providerId="AD" clId="Web-{EE403CEB-8195-158E-1E0E-5D236D660D81}" dt="2023-04-21T08:40:23.050" v="162" actId="20577"/>
          <ac:spMkLst>
            <pc:docMk/>
            <pc:sldMk cId="1990666264" sldId="2474"/>
            <ac:spMk id="6" creationId="{4E54379D-B601-49DB-08CC-7C85462F564E}"/>
          </ac:spMkLst>
        </pc:spChg>
      </pc:sldChg>
      <pc:sldChg chg="modSp">
        <pc:chgData name="Caroline MARTIN" userId="S::caroline.martin@atih.sante.fr::ca84dd25-0c42-4b7d-b66b-e367db3cdef7" providerId="AD" clId="Web-{EE403CEB-8195-158E-1E0E-5D236D660D81}" dt="2023-04-21T09:11:52.206" v="205" actId="20577"/>
        <pc:sldMkLst>
          <pc:docMk/>
          <pc:sldMk cId="1293786728" sldId="2475"/>
        </pc:sldMkLst>
        <pc:spChg chg="mod">
          <ac:chgData name="Caroline MARTIN" userId="S::caroline.martin@atih.sante.fr::ca84dd25-0c42-4b7d-b66b-e367db3cdef7" providerId="AD" clId="Web-{EE403CEB-8195-158E-1E0E-5D236D660D81}" dt="2023-04-21T09:11:52.206" v="205" actId="20577"/>
          <ac:spMkLst>
            <pc:docMk/>
            <pc:sldMk cId="1293786728" sldId="2475"/>
            <ac:spMk id="6" creationId="{4E54379D-B601-49DB-08CC-7C85462F564E}"/>
          </ac:spMkLst>
        </pc:spChg>
      </pc:sldChg>
    </pc:docChg>
  </pc:docChgLst>
  <pc:docChgLst>
    <pc:chgData name="Raphaël SIMON" userId="S::raphael.simon@atih.sante.fr::537ba77e-21ed-4d1e-9b30-445434629ce0" providerId="AD" clId="Web-{C7EB6282-D0FB-C420-A8FE-660978ADAA90}"/>
    <pc:docChg chg="modSld">
      <pc:chgData name="Raphaël SIMON" userId="S::raphael.simon@atih.sante.fr::537ba77e-21ed-4d1e-9b30-445434629ce0" providerId="AD" clId="Web-{C7EB6282-D0FB-C420-A8FE-660978ADAA90}" dt="2023-03-24T08:05:11.507" v="4"/>
      <pc:docMkLst>
        <pc:docMk/>
      </pc:docMkLst>
      <pc:sldChg chg="delSp modSp">
        <pc:chgData name="Raphaël SIMON" userId="S::raphael.simon@atih.sante.fr::537ba77e-21ed-4d1e-9b30-445434629ce0" providerId="AD" clId="Web-{C7EB6282-D0FB-C420-A8FE-660978ADAA90}" dt="2023-03-24T08:05:11.507" v="4"/>
        <pc:sldMkLst>
          <pc:docMk/>
          <pc:sldMk cId="1126649950" sldId="2451"/>
        </pc:sldMkLst>
        <pc:spChg chg="del mod topLvl">
          <ac:chgData name="Raphaël SIMON" userId="S::raphael.simon@atih.sante.fr::537ba77e-21ed-4d1e-9b30-445434629ce0" providerId="AD" clId="Web-{C7EB6282-D0FB-C420-A8FE-660978ADAA90}" dt="2023-03-24T08:05:05.022" v="2"/>
          <ac:spMkLst>
            <pc:docMk/>
            <pc:sldMk cId="1126649950" sldId="2451"/>
            <ac:spMk id="36" creationId="{D77C03B6-F20A-F410-7AB9-935B470437BE}"/>
          </ac:spMkLst>
        </pc:spChg>
        <pc:spChg chg="del">
          <ac:chgData name="Raphaël SIMON" userId="S::raphael.simon@atih.sante.fr::537ba77e-21ed-4d1e-9b30-445434629ce0" providerId="AD" clId="Web-{C7EB6282-D0FB-C420-A8FE-660978ADAA90}" dt="2023-03-24T08:05:10.647" v="3"/>
          <ac:spMkLst>
            <pc:docMk/>
            <pc:sldMk cId="1126649950" sldId="2451"/>
            <ac:spMk id="37" creationId="{B5CC57FF-FA91-0BCB-CC24-A64269B03EC6}"/>
          </ac:spMkLst>
        </pc:spChg>
        <pc:spChg chg="del">
          <ac:chgData name="Raphaël SIMON" userId="S::raphael.simon@atih.sante.fr::537ba77e-21ed-4d1e-9b30-445434629ce0" providerId="AD" clId="Web-{C7EB6282-D0FB-C420-A8FE-660978ADAA90}" dt="2023-03-24T08:04:58.600" v="0"/>
          <ac:spMkLst>
            <pc:docMk/>
            <pc:sldMk cId="1126649950" sldId="2451"/>
            <ac:spMk id="40" creationId="{EC6DD055-B11C-40B9-A9D9-800BF8FAD061}"/>
          </ac:spMkLst>
        </pc:spChg>
        <pc:grpChg chg="del topLvl">
          <ac:chgData name="Raphaël SIMON" userId="S::raphael.simon@atih.sante.fr::537ba77e-21ed-4d1e-9b30-445434629ce0" providerId="AD" clId="Web-{C7EB6282-D0FB-C420-A8FE-660978ADAA90}" dt="2023-03-24T08:05:11.507" v="4"/>
          <ac:grpSpMkLst>
            <pc:docMk/>
            <pc:sldMk cId="1126649950" sldId="2451"/>
            <ac:grpSpMk id="41" creationId="{9CF23BFA-24D8-CF91-7A28-A9E623E0AA2F}"/>
          </ac:grpSpMkLst>
        </pc:grpChg>
        <pc:grpChg chg="del">
          <ac:chgData name="Raphaël SIMON" userId="S::raphael.simon@atih.sante.fr::537ba77e-21ed-4d1e-9b30-445434629ce0" providerId="AD" clId="Web-{C7EB6282-D0FB-C420-A8FE-660978ADAA90}" dt="2023-03-24T08:05:05.022" v="2"/>
          <ac:grpSpMkLst>
            <pc:docMk/>
            <pc:sldMk cId="1126649950" sldId="2451"/>
            <ac:grpSpMk id="42" creationId="{AB183D99-D150-3BB5-D7E2-C77049811FDC}"/>
          </ac:grpSpMkLst>
        </pc:grpChg>
      </pc:sldChg>
    </pc:docChg>
  </pc:docChgLst>
  <pc:docChgLst>
    <pc:chgData name="Raphaël SIMON" userId="S::raphael.simon@atih.sante.fr::537ba77e-21ed-4d1e-9b30-445434629ce0" providerId="AD" clId="Web-{04624CEB-9B20-B318-F8E7-35642E0D3E22}"/>
    <pc:docChg chg="modSld">
      <pc:chgData name="Raphaël SIMON" userId="S::raphael.simon@atih.sante.fr::537ba77e-21ed-4d1e-9b30-445434629ce0" providerId="AD" clId="Web-{04624CEB-9B20-B318-F8E7-35642E0D3E22}" dt="2023-04-17T12:00:55.094" v="10" actId="20577"/>
      <pc:docMkLst>
        <pc:docMk/>
      </pc:docMkLst>
      <pc:sldChg chg="modSp">
        <pc:chgData name="Raphaël SIMON" userId="S::raphael.simon@atih.sante.fr::537ba77e-21ed-4d1e-9b30-445434629ce0" providerId="AD" clId="Web-{04624CEB-9B20-B318-F8E7-35642E0D3E22}" dt="2023-04-17T12:00:55.094" v="10" actId="20577"/>
        <pc:sldMkLst>
          <pc:docMk/>
          <pc:sldMk cId="507780707" sldId="256"/>
        </pc:sldMkLst>
        <pc:spChg chg="mod">
          <ac:chgData name="Raphaël SIMON" userId="S::raphael.simon@atih.sante.fr::537ba77e-21ed-4d1e-9b30-445434629ce0" providerId="AD" clId="Web-{04624CEB-9B20-B318-F8E7-35642E0D3E22}" dt="2023-04-17T12:00:55.094" v="10" actId="20577"/>
          <ac:spMkLst>
            <pc:docMk/>
            <pc:sldMk cId="507780707" sldId="256"/>
            <ac:spMk id="6" creationId="{7E9EBECE-E560-4C7A-9997-4ABC01129990}"/>
          </ac:spMkLst>
        </pc:spChg>
      </pc:sldChg>
    </pc:docChg>
  </pc:docChgLst>
  <pc:docChgLst>
    <pc:chgData name="Raphaël SIMON" userId="S::raphael.simon@atih.sante.fr::537ba77e-21ed-4d1e-9b30-445434629ce0" providerId="AD" clId="Web-{294B3223-E496-0738-AC4D-72FB45A9F47C}"/>
    <pc:docChg chg="modSld">
      <pc:chgData name="Raphaël SIMON" userId="S::raphael.simon@atih.sante.fr::537ba77e-21ed-4d1e-9b30-445434629ce0" providerId="AD" clId="Web-{294B3223-E496-0738-AC4D-72FB45A9F47C}" dt="2023-03-29T11:47:15.803" v="7" actId="1076"/>
      <pc:docMkLst>
        <pc:docMk/>
      </pc:docMkLst>
      <pc:sldChg chg="delSp modSp">
        <pc:chgData name="Raphaël SIMON" userId="S::raphael.simon@atih.sante.fr::537ba77e-21ed-4d1e-9b30-445434629ce0" providerId="AD" clId="Web-{294B3223-E496-0738-AC4D-72FB45A9F47C}" dt="2023-03-29T11:47:15.803" v="7" actId="1076"/>
        <pc:sldMkLst>
          <pc:docMk/>
          <pc:sldMk cId="462794581" sldId="2403"/>
        </pc:sldMkLst>
        <pc:spChg chg="mod">
          <ac:chgData name="Raphaël SIMON" userId="S::raphael.simon@atih.sante.fr::537ba77e-21ed-4d1e-9b30-445434629ce0" providerId="AD" clId="Web-{294B3223-E496-0738-AC4D-72FB45A9F47C}" dt="2023-03-29T11:47:15.803" v="7" actId="1076"/>
          <ac:spMkLst>
            <pc:docMk/>
            <pc:sldMk cId="462794581" sldId="2403"/>
            <ac:spMk id="6" creationId="{CCE78F24-4D28-AE96-F40D-0009B0184081}"/>
          </ac:spMkLst>
        </pc:spChg>
        <pc:spChg chg="del">
          <ac:chgData name="Raphaël SIMON" userId="S::raphael.simon@atih.sante.fr::537ba77e-21ed-4d1e-9b30-445434629ce0" providerId="AD" clId="Web-{294B3223-E496-0738-AC4D-72FB45A9F47C}" dt="2023-03-29T11:47:03.897" v="1"/>
          <ac:spMkLst>
            <pc:docMk/>
            <pc:sldMk cId="462794581" sldId="2403"/>
            <ac:spMk id="13" creationId="{344A2E41-548D-E98B-FC25-15A7CD4032FA}"/>
          </ac:spMkLst>
        </pc:spChg>
        <pc:spChg chg="mod">
          <ac:chgData name="Raphaël SIMON" userId="S::raphael.simon@atih.sante.fr::537ba77e-21ed-4d1e-9b30-445434629ce0" providerId="AD" clId="Web-{294B3223-E496-0738-AC4D-72FB45A9F47C}" dt="2023-03-29T11:47:15.788" v="6" actId="1076"/>
          <ac:spMkLst>
            <pc:docMk/>
            <pc:sldMk cId="462794581" sldId="2403"/>
            <ac:spMk id="15" creationId="{7DE71201-C009-0B4F-9826-70E7F3BFEAAF}"/>
          </ac:spMkLst>
        </pc:spChg>
        <pc:graphicFrameChg chg="del">
          <ac:chgData name="Raphaël SIMON" userId="S::raphael.simon@atih.sante.fr::537ba77e-21ed-4d1e-9b30-445434629ce0" providerId="AD" clId="Web-{294B3223-E496-0738-AC4D-72FB45A9F47C}" dt="2023-03-29T11:47:02.521" v="0"/>
          <ac:graphicFrameMkLst>
            <pc:docMk/>
            <pc:sldMk cId="462794581" sldId="2403"/>
            <ac:graphicFrameMk id="11" creationId="{8D792D8D-4F04-4014-7DCF-EED961949375}"/>
          </ac:graphicFrameMkLst>
        </pc:graphicFrameChg>
        <pc:graphicFrameChg chg="mod">
          <ac:chgData name="Raphaël SIMON" userId="S::raphael.simon@atih.sante.fr::537ba77e-21ed-4d1e-9b30-445434629ce0" providerId="AD" clId="Web-{294B3223-E496-0738-AC4D-72FB45A9F47C}" dt="2023-03-29T11:47:15.756" v="5" actId="1076"/>
          <ac:graphicFrameMkLst>
            <pc:docMk/>
            <pc:sldMk cId="462794581" sldId="2403"/>
            <ac:graphicFrameMk id="14" creationId="{25EF4634-BE8B-1191-084D-69E0F17F835A}"/>
          </ac:graphicFrameMkLst>
        </pc:graphicFrameChg>
      </pc:sldChg>
    </pc:docChg>
  </pc:docChgLst>
  <pc:docChgLst>
    <pc:chgData name="Raphaël SIMON" userId="S::raphael.simon@atih.sante.fr::537ba77e-21ed-4d1e-9b30-445434629ce0" providerId="AD" clId="Web-{1DED767B-A87F-6A48-77AC-9C97D61FE868}"/>
    <pc:docChg chg="modSld">
      <pc:chgData name="Raphaël SIMON" userId="S::raphael.simon@atih.sante.fr::537ba77e-21ed-4d1e-9b30-445434629ce0" providerId="AD" clId="Web-{1DED767B-A87F-6A48-77AC-9C97D61FE868}" dt="2023-04-18T10:20:26.036" v="15" actId="20577"/>
      <pc:docMkLst>
        <pc:docMk/>
      </pc:docMkLst>
      <pc:sldChg chg="modSp">
        <pc:chgData name="Raphaël SIMON" userId="S::raphael.simon@atih.sante.fr::537ba77e-21ed-4d1e-9b30-445434629ce0" providerId="AD" clId="Web-{1DED767B-A87F-6A48-77AC-9C97D61FE868}" dt="2023-04-18T10:20:26.036" v="15" actId="20577"/>
        <pc:sldMkLst>
          <pc:docMk/>
          <pc:sldMk cId="766034867" sldId="2453"/>
        </pc:sldMkLst>
        <pc:spChg chg="mod">
          <ac:chgData name="Raphaël SIMON" userId="S::raphael.simon@atih.sante.fr::537ba77e-21ed-4d1e-9b30-445434629ce0" providerId="AD" clId="Web-{1DED767B-A87F-6A48-77AC-9C97D61FE868}" dt="2023-04-18T10:20:26.036" v="15" actId="20577"/>
          <ac:spMkLst>
            <pc:docMk/>
            <pc:sldMk cId="766034867" sldId="2453"/>
            <ac:spMk id="7" creationId="{4A57F283-0601-4E45-9239-D2BC386FE386}"/>
          </ac:spMkLst>
        </pc:spChg>
      </pc:sldChg>
    </pc:docChg>
  </pc:docChgLst>
  <pc:docChgLst>
    <pc:chgData name="Raphaël SIMON" userId="S::raphael.simon@atih.sante.fr::537ba77e-21ed-4d1e-9b30-445434629ce0" providerId="AD" clId="Web-{ED31F4D0-B166-ED7D-CAAC-AB18E64ED91F}"/>
    <pc:docChg chg="modSld">
      <pc:chgData name="Raphaël SIMON" userId="S::raphael.simon@atih.sante.fr::537ba77e-21ed-4d1e-9b30-445434629ce0" providerId="AD" clId="Web-{ED31F4D0-B166-ED7D-CAAC-AB18E64ED91F}" dt="2023-04-24T06:17:03.762" v="41" actId="20577"/>
      <pc:docMkLst>
        <pc:docMk/>
      </pc:docMkLst>
      <pc:sldChg chg="modSp">
        <pc:chgData name="Raphaël SIMON" userId="S::raphael.simon@atih.sante.fr::537ba77e-21ed-4d1e-9b30-445434629ce0" providerId="AD" clId="Web-{ED31F4D0-B166-ED7D-CAAC-AB18E64ED91F}" dt="2023-04-24T06:17:03.762" v="41" actId="20577"/>
        <pc:sldMkLst>
          <pc:docMk/>
          <pc:sldMk cId="2748305073" sldId="2462"/>
        </pc:sldMkLst>
        <pc:spChg chg="mod">
          <ac:chgData name="Raphaël SIMON" userId="S::raphael.simon@atih.sante.fr::537ba77e-21ed-4d1e-9b30-445434629ce0" providerId="AD" clId="Web-{ED31F4D0-B166-ED7D-CAAC-AB18E64ED91F}" dt="2023-04-24T06:16:44.371" v="40" actId="20577"/>
          <ac:spMkLst>
            <pc:docMk/>
            <pc:sldMk cId="2748305073" sldId="2462"/>
            <ac:spMk id="3" creationId="{E421887D-AEA4-5DF4-A351-F6BE2D0A777C}"/>
          </ac:spMkLst>
        </pc:spChg>
        <pc:spChg chg="mod">
          <ac:chgData name="Raphaël SIMON" userId="S::raphael.simon@atih.sante.fr::537ba77e-21ed-4d1e-9b30-445434629ce0" providerId="AD" clId="Web-{ED31F4D0-B166-ED7D-CAAC-AB18E64ED91F}" dt="2023-04-24T06:17:03.762" v="41" actId="20577"/>
          <ac:spMkLst>
            <pc:docMk/>
            <pc:sldMk cId="2748305073" sldId="2462"/>
            <ac:spMk id="5" creationId="{BF2D66CB-204C-ABC4-C876-ABECD38C151B}"/>
          </ac:spMkLst>
        </pc:spChg>
      </pc:sldChg>
      <pc:sldChg chg="modSp">
        <pc:chgData name="Raphaël SIMON" userId="S::raphael.simon@atih.sante.fr::537ba77e-21ed-4d1e-9b30-445434629ce0" providerId="AD" clId="Web-{ED31F4D0-B166-ED7D-CAAC-AB18E64ED91F}" dt="2023-04-24T06:10:35.825" v="22" actId="20577"/>
        <pc:sldMkLst>
          <pc:docMk/>
          <pc:sldMk cId="1639336842" sldId="2469"/>
        </pc:sldMkLst>
        <pc:spChg chg="mod">
          <ac:chgData name="Raphaël SIMON" userId="S::raphael.simon@atih.sante.fr::537ba77e-21ed-4d1e-9b30-445434629ce0" providerId="AD" clId="Web-{ED31F4D0-B166-ED7D-CAAC-AB18E64ED91F}" dt="2023-04-24T06:10:35.825" v="22" actId="20577"/>
          <ac:spMkLst>
            <pc:docMk/>
            <pc:sldMk cId="1639336842" sldId="2469"/>
            <ac:spMk id="8" creationId="{764C38F9-6DA6-DAD1-F56F-6AB7C65399E6}"/>
          </ac:spMkLst>
        </pc:spChg>
      </pc:sldChg>
      <pc:sldChg chg="modSp">
        <pc:chgData name="Raphaël SIMON" userId="S::raphael.simon@atih.sante.fr::537ba77e-21ed-4d1e-9b30-445434629ce0" providerId="AD" clId="Web-{ED31F4D0-B166-ED7D-CAAC-AB18E64ED91F}" dt="2023-04-24T06:09:50.449" v="11" actId="20577"/>
        <pc:sldMkLst>
          <pc:docMk/>
          <pc:sldMk cId="1942682099" sldId="2471"/>
        </pc:sldMkLst>
        <pc:spChg chg="mod">
          <ac:chgData name="Raphaël SIMON" userId="S::raphael.simon@atih.sante.fr::537ba77e-21ed-4d1e-9b30-445434629ce0" providerId="AD" clId="Web-{ED31F4D0-B166-ED7D-CAAC-AB18E64ED91F}" dt="2023-04-24T06:09:50.449" v="11" actId="20577"/>
          <ac:spMkLst>
            <pc:docMk/>
            <pc:sldMk cId="1942682099" sldId="2471"/>
            <ac:spMk id="8" creationId="{BE6D87CD-4C4D-6D6C-88A3-1FE76F14BDEC}"/>
          </ac:spMkLst>
        </pc:spChg>
      </pc:sldChg>
      <pc:sldChg chg="modSp">
        <pc:chgData name="Raphaël SIMON" userId="S::raphael.simon@atih.sante.fr::537ba77e-21ed-4d1e-9b30-445434629ce0" providerId="AD" clId="Web-{ED31F4D0-B166-ED7D-CAAC-AB18E64ED91F}" dt="2023-04-24T06:14:34.600" v="36" actId="20577"/>
        <pc:sldMkLst>
          <pc:docMk/>
          <pc:sldMk cId="3904061457" sldId="2478"/>
        </pc:sldMkLst>
        <pc:spChg chg="mod">
          <ac:chgData name="Raphaël SIMON" userId="S::raphael.simon@atih.sante.fr::537ba77e-21ed-4d1e-9b30-445434629ce0" providerId="AD" clId="Web-{ED31F4D0-B166-ED7D-CAAC-AB18E64ED91F}" dt="2023-04-24T06:14:34.600" v="36" actId="20577"/>
          <ac:spMkLst>
            <pc:docMk/>
            <pc:sldMk cId="3904061457" sldId="2478"/>
            <ac:spMk id="6" creationId="{4E54379D-B601-49DB-08CC-7C85462F564E}"/>
          </ac:spMkLst>
        </pc:spChg>
      </pc:sldChg>
    </pc:docChg>
  </pc:docChgLst>
  <pc:docChgLst>
    <pc:chgData name="Caroline MARTIN" userId="S::caroline.martin@atih.sante.fr::ca84dd25-0c42-4b7d-b66b-e367db3cdef7" providerId="AD" clId="Web-{3CA1F9B2-EA0A-F8EA-C7F0-480925357743}"/>
    <pc:docChg chg="addSld delSld modSld">
      <pc:chgData name="Caroline MARTIN" userId="S::caroline.martin@atih.sante.fr::ca84dd25-0c42-4b7d-b66b-e367db3cdef7" providerId="AD" clId="Web-{3CA1F9B2-EA0A-F8EA-C7F0-480925357743}" dt="2023-03-22T13:24:55.940" v="344"/>
      <pc:docMkLst>
        <pc:docMk/>
      </pc:docMkLst>
      <pc:sldChg chg="modSp">
        <pc:chgData name="Caroline MARTIN" userId="S::caroline.martin@atih.sante.fr::ca84dd25-0c42-4b7d-b66b-e367db3cdef7" providerId="AD" clId="Web-{3CA1F9B2-EA0A-F8EA-C7F0-480925357743}" dt="2023-03-22T12:38:02.458" v="17" actId="14100"/>
        <pc:sldMkLst>
          <pc:docMk/>
          <pc:sldMk cId="1962325097" sldId="2418"/>
        </pc:sldMkLst>
        <pc:spChg chg="mod">
          <ac:chgData name="Caroline MARTIN" userId="S::caroline.martin@atih.sante.fr::ca84dd25-0c42-4b7d-b66b-e367db3cdef7" providerId="AD" clId="Web-{3CA1F9B2-EA0A-F8EA-C7F0-480925357743}" dt="2023-03-22T12:38:02.458" v="17" actId="14100"/>
          <ac:spMkLst>
            <pc:docMk/>
            <pc:sldMk cId="1962325097" sldId="2418"/>
            <ac:spMk id="15" creationId="{5A322ACD-8F93-08B1-E45D-EE85783E9A99}"/>
          </ac:spMkLst>
        </pc:spChg>
      </pc:sldChg>
      <pc:sldChg chg="addSp delSp">
        <pc:chgData name="Caroline MARTIN" userId="S::caroline.martin@atih.sante.fr::ca84dd25-0c42-4b7d-b66b-e367db3cdef7" providerId="AD" clId="Web-{3CA1F9B2-EA0A-F8EA-C7F0-480925357743}" dt="2023-03-22T12:38:13.381" v="19"/>
        <pc:sldMkLst>
          <pc:docMk/>
          <pc:sldMk cId="371791752" sldId="2419"/>
        </pc:sldMkLst>
        <pc:spChg chg="add">
          <ac:chgData name="Caroline MARTIN" userId="S::caroline.martin@atih.sante.fr::ca84dd25-0c42-4b7d-b66b-e367db3cdef7" providerId="AD" clId="Web-{3CA1F9B2-EA0A-F8EA-C7F0-480925357743}" dt="2023-03-22T12:38:13.381" v="19"/>
          <ac:spMkLst>
            <pc:docMk/>
            <pc:sldMk cId="371791752" sldId="2419"/>
            <ac:spMk id="10" creationId="{9BCCDF00-3586-5B57-37BF-504C37B90D8B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2:38:12.943" v="18"/>
          <ac:spMkLst>
            <pc:docMk/>
            <pc:sldMk cId="371791752" sldId="2419"/>
            <ac:spMk id="26" creationId="{294581FE-05AF-ACC9-01BC-6A5FF702F91C}"/>
          </ac:spMkLst>
        </pc:spChg>
      </pc:sldChg>
      <pc:sldChg chg="addSp delSp">
        <pc:chgData name="Caroline MARTIN" userId="S::caroline.martin@atih.sante.fr::ca84dd25-0c42-4b7d-b66b-e367db3cdef7" providerId="AD" clId="Web-{3CA1F9B2-EA0A-F8EA-C7F0-480925357743}" dt="2023-03-22T12:38:21.365" v="21"/>
        <pc:sldMkLst>
          <pc:docMk/>
          <pc:sldMk cId="2717004998" sldId="2420"/>
        </pc:sldMkLst>
        <pc:spChg chg="add">
          <ac:chgData name="Caroline MARTIN" userId="S::caroline.martin@atih.sante.fr::ca84dd25-0c42-4b7d-b66b-e367db3cdef7" providerId="AD" clId="Web-{3CA1F9B2-EA0A-F8EA-C7F0-480925357743}" dt="2023-03-22T12:38:21.365" v="21"/>
          <ac:spMkLst>
            <pc:docMk/>
            <pc:sldMk cId="2717004998" sldId="2420"/>
            <ac:spMk id="10" creationId="{611FE17C-0812-2B9F-818F-1C4010564A23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2:38:20.787" v="20"/>
          <ac:spMkLst>
            <pc:docMk/>
            <pc:sldMk cId="2717004998" sldId="2420"/>
            <ac:spMk id="23" creationId="{5CAAE643-A4B2-C93F-E5FE-D3A304233D7B}"/>
          </ac:spMkLst>
        </pc:spChg>
      </pc:sldChg>
      <pc:sldChg chg="addSp delSp modSp">
        <pc:chgData name="Caroline MARTIN" userId="S::caroline.martin@atih.sante.fr::ca84dd25-0c42-4b7d-b66b-e367db3cdef7" providerId="AD" clId="Web-{3CA1F9B2-EA0A-F8EA-C7F0-480925357743}" dt="2023-03-22T12:38:34.616" v="24" actId="1076"/>
        <pc:sldMkLst>
          <pc:docMk/>
          <pc:sldMk cId="79473325" sldId="2421"/>
        </pc:sldMkLst>
        <pc:spChg chg="add mod">
          <ac:chgData name="Caroline MARTIN" userId="S::caroline.martin@atih.sante.fr::ca84dd25-0c42-4b7d-b66b-e367db3cdef7" providerId="AD" clId="Web-{3CA1F9B2-EA0A-F8EA-C7F0-480925357743}" dt="2023-03-22T12:38:34.616" v="24" actId="1076"/>
          <ac:spMkLst>
            <pc:docMk/>
            <pc:sldMk cId="79473325" sldId="2421"/>
            <ac:spMk id="10" creationId="{EDED3A03-BD54-7607-FE7F-BCCE20D958A2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2:38:28.600" v="22"/>
          <ac:spMkLst>
            <pc:docMk/>
            <pc:sldMk cId="79473325" sldId="2421"/>
            <ac:spMk id="63" creationId="{7DCF3DC5-BC47-9868-7D15-A5B6D5B49B1D}"/>
          </ac:spMkLst>
        </pc:spChg>
      </pc:sldChg>
      <pc:sldChg chg="addSp delSp modSp">
        <pc:chgData name="Caroline MARTIN" userId="S::caroline.martin@atih.sante.fr::ca84dd25-0c42-4b7d-b66b-e367db3cdef7" providerId="AD" clId="Web-{3CA1F9B2-EA0A-F8EA-C7F0-480925357743}" dt="2023-03-22T12:38:58.055" v="28" actId="1076"/>
        <pc:sldMkLst>
          <pc:docMk/>
          <pc:sldMk cId="4147682825" sldId="2422"/>
        </pc:sldMkLst>
        <pc:spChg chg="add mod">
          <ac:chgData name="Caroline MARTIN" userId="S::caroline.martin@atih.sante.fr::ca84dd25-0c42-4b7d-b66b-e367db3cdef7" providerId="AD" clId="Web-{3CA1F9B2-EA0A-F8EA-C7F0-480925357743}" dt="2023-03-22T12:38:58.055" v="28" actId="1076"/>
          <ac:spMkLst>
            <pc:docMk/>
            <pc:sldMk cId="4147682825" sldId="2422"/>
            <ac:spMk id="10" creationId="{F5DF84FF-90F2-AC1B-68F2-00FFE4CE86E1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2:38:45.414" v="25"/>
          <ac:spMkLst>
            <pc:docMk/>
            <pc:sldMk cId="4147682825" sldId="2422"/>
            <ac:spMk id="38" creationId="{9F7E6503-7D62-D3D9-A184-110215BDEBAC}"/>
          </ac:spMkLst>
        </pc:spChg>
      </pc:sldChg>
      <pc:sldChg chg="modSp">
        <pc:chgData name="Caroline MARTIN" userId="S::caroline.martin@atih.sante.fr::ca84dd25-0c42-4b7d-b66b-e367db3cdef7" providerId="AD" clId="Web-{3CA1F9B2-EA0A-F8EA-C7F0-480925357743}" dt="2023-03-22T12:39:17.150" v="38" actId="20577"/>
        <pc:sldMkLst>
          <pc:docMk/>
          <pc:sldMk cId="3521697509" sldId="2423"/>
        </pc:sldMkLst>
        <pc:spChg chg="mod">
          <ac:chgData name="Caroline MARTIN" userId="S::caroline.martin@atih.sante.fr::ca84dd25-0c42-4b7d-b66b-e367db3cdef7" providerId="AD" clId="Web-{3CA1F9B2-EA0A-F8EA-C7F0-480925357743}" dt="2023-03-22T12:39:17.150" v="38" actId="20577"/>
          <ac:spMkLst>
            <pc:docMk/>
            <pc:sldMk cId="3521697509" sldId="2423"/>
            <ac:spMk id="42" creationId="{9CB38B8F-5C79-4C79-9FA2-7B44BA97DF96}"/>
          </ac:spMkLst>
        </pc:spChg>
      </pc:sldChg>
      <pc:sldChg chg="modSp">
        <pc:chgData name="Caroline MARTIN" userId="S::caroline.martin@atih.sante.fr::ca84dd25-0c42-4b7d-b66b-e367db3cdef7" providerId="AD" clId="Web-{3CA1F9B2-EA0A-F8EA-C7F0-480925357743}" dt="2023-03-22T12:39:32.620" v="44" actId="20577"/>
        <pc:sldMkLst>
          <pc:docMk/>
          <pc:sldMk cId="678145675" sldId="2424"/>
        </pc:sldMkLst>
        <pc:spChg chg="mod">
          <ac:chgData name="Caroline MARTIN" userId="S::caroline.martin@atih.sante.fr::ca84dd25-0c42-4b7d-b66b-e367db3cdef7" providerId="AD" clId="Web-{3CA1F9B2-EA0A-F8EA-C7F0-480925357743}" dt="2023-03-22T12:39:32.620" v="44" actId="20577"/>
          <ac:spMkLst>
            <pc:docMk/>
            <pc:sldMk cId="678145675" sldId="2424"/>
            <ac:spMk id="43" creationId="{42562C39-2F05-50E3-D9D0-4EA692BA114F}"/>
          </ac:spMkLst>
        </pc:spChg>
      </pc:sldChg>
      <pc:sldChg chg="modSp">
        <pc:chgData name="Caroline MARTIN" userId="S::caroline.martin@atih.sante.fr::ca84dd25-0c42-4b7d-b66b-e367db3cdef7" providerId="AD" clId="Web-{3CA1F9B2-EA0A-F8EA-C7F0-480925357743}" dt="2023-03-22T12:39:59.699" v="54" actId="20577"/>
        <pc:sldMkLst>
          <pc:docMk/>
          <pc:sldMk cId="2296334077" sldId="2425"/>
        </pc:sldMkLst>
        <pc:spChg chg="mod">
          <ac:chgData name="Caroline MARTIN" userId="S::caroline.martin@atih.sante.fr::ca84dd25-0c42-4b7d-b66b-e367db3cdef7" providerId="AD" clId="Web-{3CA1F9B2-EA0A-F8EA-C7F0-480925357743}" dt="2023-03-22T12:39:59.699" v="54" actId="20577"/>
          <ac:spMkLst>
            <pc:docMk/>
            <pc:sldMk cId="2296334077" sldId="2425"/>
            <ac:spMk id="64" creationId="{8F34FD42-2E77-CC7C-5A21-F188A5B48BA5}"/>
          </ac:spMkLst>
        </pc:spChg>
      </pc:sldChg>
      <pc:sldChg chg="modSp">
        <pc:chgData name="Caroline MARTIN" userId="S::caroline.martin@atih.sante.fr::ca84dd25-0c42-4b7d-b66b-e367db3cdef7" providerId="AD" clId="Web-{3CA1F9B2-EA0A-F8EA-C7F0-480925357743}" dt="2023-03-22T12:40:14.997" v="62" actId="20577"/>
        <pc:sldMkLst>
          <pc:docMk/>
          <pc:sldMk cId="3042595997" sldId="2426"/>
        </pc:sldMkLst>
        <pc:spChg chg="mod">
          <ac:chgData name="Caroline MARTIN" userId="S::caroline.martin@atih.sante.fr::ca84dd25-0c42-4b7d-b66b-e367db3cdef7" providerId="AD" clId="Web-{3CA1F9B2-EA0A-F8EA-C7F0-480925357743}" dt="2023-03-22T12:40:14.997" v="62" actId="20577"/>
          <ac:spMkLst>
            <pc:docMk/>
            <pc:sldMk cId="3042595997" sldId="2426"/>
            <ac:spMk id="51" creationId="{42029615-7ECE-2AF0-7379-E4C127AB3386}"/>
          </ac:spMkLst>
        </pc:spChg>
      </pc:sldChg>
      <pc:sldChg chg="modSp">
        <pc:chgData name="Caroline MARTIN" userId="S::caroline.martin@atih.sante.fr::ca84dd25-0c42-4b7d-b66b-e367db3cdef7" providerId="AD" clId="Web-{3CA1F9B2-EA0A-F8EA-C7F0-480925357743}" dt="2023-03-22T13:17:53.055" v="252" actId="20577"/>
        <pc:sldMkLst>
          <pc:docMk/>
          <pc:sldMk cId="3043274548" sldId="2430"/>
        </pc:sldMkLst>
        <pc:spChg chg="mod">
          <ac:chgData name="Caroline MARTIN" userId="S::caroline.martin@atih.sante.fr::ca84dd25-0c42-4b7d-b66b-e367db3cdef7" providerId="AD" clId="Web-{3CA1F9B2-EA0A-F8EA-C7F0-480925357743}" dt="2023-03-22T13:17:53.055" v="252" actId="20577"/>
          <ac:spMkLst>
            <pc:docMk/>
            <pc:sldMk cId="3043274548" sldId="2430"/>
            <ac:spMk id="2" creationId="{A6DECC89-3C78-7E9A-2AFC-EB06DEBE91B2}"/>
          </ac:spMkLst>
        </pc:spChg>
        <pc:spChg chg="mod">
          <ac:chgData name="Caroline MARTIN" userId="S::caroline.martin@atih.sante.fr::ca84dd25-0c42-4b7d-b66b-e367db3cdef7" providerId="AD" clId="Web-{3CA1F9B2-EA0A-F8EA-C7F0-480925357743}" dt="2023-03-22T12:41:54.081" v="75" actId="14100"/>
          <ac:spMkLst>
            <pc:docMk/>
            <pc:sldMk cId="3043274548" sldId="2430"/>
            <ac:spMk id="3" creationId="{50DC52C4-57BD-56AA-75E4-0C8DB8D3B852}"/>
          </ac:spMkLst>
        </pc:spChg>
      </pc:sldChg>
      <pc:sldChg chg="modSp">
        <pc:chgData name="Caroline MARTIN" userId="S::caroline.martin@atih.sante.fr::ca84dd25-0c42-4b7d-b66b-e367db3cdef7" providerId="AD" clId="Web-{3CA1F9B2-EA0A-F8EA-C7F0-480925357743}" dt="2023-03-22T13:18:00.290" v="255" actId="20577"/>
        <pc:sldMkLst>
          <pc:docMk/>
          <pc:sldMk cId="1998956045" sldId="2431"/>
        </pc:sldMkLst>
        <pc:spChg chg="mod">
          <ac:chgData name="Caroline MARTIN" userId="S::caroline.martin@atih.sante.fr::ca84dd25-0c42-4b7d-b66b-e367db3cdef7" providerId="AD" clId="Web-{3CA1F9B2-EA0A-F8EA-C7F0-480925357743}" dt="2023-03-22T13:18:00.290" v="255" actId="20577"/>
          <ac:spMkLst>
            <pc:docMk/>
            <pc:sldMk cId="1998956045" sldId="2431"/>
            <ac:spMk id="2" creationId="{A6DECC89-3C78-7E9A-2AFC-EB06DEBE91B2}"/>
          </ac:spMkLst>
        </pc:spChg>
        <pc:spChg chg="mod">
          <ac:chgData name="Caroline MARTIN" userId="S::caroline.martin@atih.sante.fr::ca84dd25-0c42-4b7d-b66b-e367db3cdef7" providerId="AD" clId="Web-{3CA1F9B2-EA0A-F8EA-C7F0-480925357743}" dt="2023-03-22T12:48:52.763" v="84"/>
          <ac:spMkLst>
            <pc:docMk/>
            <pc:sldMk cId="1998956045" sldId="2431"/>
            <ac:spMk id="3" creationId="{50DC52C4-57BD-56AA-75E4-0C8DB8D3B852}"/>
          </ac:spMkLst>
        </pc:spChg>
      </pc:sldChg>
      <pc:sldChg chg="addSp delSp modSp">
        <pc:chgData name="Caroline MARTIN" userId="S::caroline.martin@atih.sante.fr::ca84dd25-0c42-4b7d-b66b-e367db3cdef7" providerId="AD" clId="Web-{3CA1F9B2-EA0A-F8EA-C7F0-480925357743}" dt="2023-03-22T13:18:02.884" v="257" actId="20577"/>
        <pc:sldMkLst>
          <pc:docMk/>
          <pc:sldMk cId="1038181037" sldId="2432"/>
        </pc:sldMkLst>
        <pc:spChg chg="mod">
          <ac:chgData name="Caroline MARTIN" userId="S::caroline.martin@atih.sante.fr::ca84dd25-0c42-4b7d-b66b-e367db3cdef7" providerId="AD" clId="Web-{3CA1F9B2-EA0A-F8EA-C7F0-480925357743}" dt="2023-03-22T13:18:02.884" v="257" actId="20577"/>
          <ac:spMkLst>
            <pc:docMk/>
            <pc:sldMk cId="1038181037" sldId="2432"/>
            <ac:spMk id="2" creationId="{A6DECC89-3C78-7E9A-2AFC-EB06DEBE91B2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2:49:12.233" v="85"/>
          <ac:spMkLst>
            <pc:docMk/>
            <pc:sldMk cId="1038181037" sldId="2432"/>
            <ac:spMk id="3" creationId="{50DC52C4-57BD-56AA-75E4-0C8DB8D3B852}"/>
          </ac:spMkLst>
        </pc:spChg>
        <pc:spChg chg="mod">
          <ac:chgData name="Caroline MARTIN" userId="S::caroline.martin@atih.sante.fr::ca84dd25-0c42-4b7d-b66b-e367db3cdef7" providerId="AD" clId="Web-{3CA1F9B2-EA0A-F8EA-C7F0-480925357743}" dt="2023-03-22T12:55:01.722" v="107" actId="14100"/>
          <ac:spMkLst>
            <pc:docMk/>
            <pc:sldMk cId="1038181037" sldId="2432"/>
            <ac:spMk id="14" creationId="{45228683-6ABD-7AA3-FF39-7F09FA0F321D}"/>
          </ac:spMkLst>
        </pc:spChg>
        <pc:spChg chg="add">
          <ac:chgData name="Caroline MARTIN" userId="S::caroline.martin@atih.sante.fr::ca84dd25-0c42-4b7d-b66b-e367db3cdef7" providerId="AD" clId="Web-{3CA1F9B2-EA0A-F8EA-C7F0-480925357743}" dt="2023-03-22T12:49:12.655" v="86"/>
          <ac:spMkLst>
            <pc:docMk/>
            <pc:sldMk cId="1038181037" sldId="2432"/>
            <ac:spMk id="16" creationId="{130C1427-28CC-7590-9209-467BAB619794}"/>
          </ac:spMkLst>
        </pc:spChg>
      </pc:sldChg>
      <pc:sldChg chg="addSp delSp modSp">
        <pc:chgData name="Caroline MARTIN" userId="S::caroline.martin@atih.sante.fr::ca84dd25-0c42-4b7d-b66b-e367db3cdef7" providerId="AD" clId="Web-{3CA1F9B2-EA0A-F8EA-C7F0-480925357743}" dt="2023-03-22T13:18:07.290" v="259" actId="20577"/>
        <pc:sldMkLst>
          <pc:docMk/>
          <pc:sldMk cId="1072256087" sldId="2433"/>
        </pc:sldMkLst>
        <pc:spChg chg="mod">
          <ac:chgData name="Caroline MARTIN" userId="S::caroline.martin@atih.sante.fr::ca84dd25-0c42-4b7d-b66b-e367db3cdef7" providerId="AD" clId="Web-{3CA1F9B2-EA0A-F8EA-C7F0-480925357743}" dt="2023-03-22T13:18:07.290" v="259" actId="20577"/>
          <ac:spMkLst>
            <pc:docMk/>
            <pc:sldMk cId="1072256087" sldId="2433"/>
            <ac:spMk id="2" creationId="{A6DECC89-3C78-7E9A-2AFC-EB06DEBE91B2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2:49:16.014" v="87"/>
          <ac:spMkLst>
            <pc:docMk/>
            <pc:sldMk cId="1072256087" sldId="2433"/>
            <ac:spMk id="3" creationId="{50DC52C4-57BD-56AA-75E4-0C8DB8D3B852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2:55:17.176" v="108"/>
          <ac:spMkLst>
            <pc:docMk/>
            <pc:sldMk cId="1072256087" sldId="2433"/>
            <ac:spMk id="14" creationId="{45228683-6ABD-7AA3-FF39-7F09FA0F321D}"/>
          </ac:spMkLst>
        </pc:spChg>
        <pc:spChg chg="mod">
          <ac:chgData name="Caroline MARTIN" userId="S::caroline.martin@atih.sante.fr::ca84dd25-0c42-4b7d-b66b-e367db3cdef7" providerId="AD" clId="Web-{3CA1F9B2-EA0A-F8EA-C7F0-480925357743}" dt="2023-03-22T12:59:11.472" v="121" actId="20577"/>
          <ac:spMkLst>
            <pc:docMk/>
            <pc:sldMk cId="1072256087" sldId="2433"/>
            <ac:spMk id="15" creationId="{AAB0A360-B9A1-FA25-31BF-7D5820D46AAF}"/>
          </ac:spMkLst>
        </pc:spChg>
        <pc:spChg chg="add">
          <ac:chgData name="Caroline MARTIN" userId="S::caroline.martin@atih.sante.fr::ca84dd25-0c42-4b7d-b66b-e367db3cdef7" providerId="AD" clId="Web-{3CA1F9B2-EA0A-F8EA-C7F0-480925357743}" dt="2023-03-22T12:49:16.358" v="88"/>
          <ac:spMkLst>
            <pc:docMk/>
            <pc:sldMk cId="1072256087" sldId="2433"/>
            <ac:spMk id="17" creationId="{CD426990-3673-368F-7486-4F6E68D1BF83}"/>
          </ac:spMkLst>
        </pc:spChg>
        <pc:spChg chg="add">
          <ac:chgData name="Caroline MARTIN" userId="S::caroline.martin@atih.sante.fr::ca84dd25-0c42-4b7d-b66b-e367db3cdef7" providerId="AD" clId="Web-{3CA1F9B2-EA0A-F8EA-C7F0-480925357743}" dt="2023-03-22T12:55:17.536" v="109"/>
          <ac:spMkLst>
            <pc:docMk/>
            <pc:sldMk cId="1072256087" sldId="2433"/>
            <ac:spMk id="19" creationId="{4C012414-3C38-9412-6078-B104BAB91E03}"/>
          </ac:spMkLst>
        </pc:spChg>
      </pc:sldChg>
      <pc:sldChg chg="addSp delSp modSp">
        <pc:chgData name="Caroline MARTIN" userId="S::caroline.martin@atih.sante.fr::ca84dd25-0c42-4b7d-b66b-e367db3cdef7" providerId="AD" clId="Web-{3CA1F9B2-EA0A-F8EA-C7F0-480925357743}" dt="2023-03-22T13:18:14.572" v="261" actId="20577"/>
        <pc:sldMkLst>
          <pc:docMk/>
          <pc:sldMk cId="2220486137" sldId="2434"/>
        </pc:sldMkLst>
        <pc:spChg chg="mod">
          <ac:chgData name="Caroline MARTIN" userId="S::caroline.martin@atih.sante.fr::ca84dd25-0c42-4b7d-b66b-e367db3cdef7" providerId="AD" clId="Web-{3CA1F9B2-EA0A-F8EA-C7F0-480925357743}" dt="2023-03-22T13:18:14.572" v="261" actId="20577"/>
          <ac:spMkLst>
            <pc:docMk/>
            <pc:sldMk cId="2220486137" sldId="2434"/>
            <ac:spMk id="2" creationId="{A6DECC89-3C78-7E9A-2AFC-EB06DEBE91B2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2:49:20.218" v="89"/>
          <ac:spMkLst>
            <pc:docMk/>
            <pc:sldMk cId="2220486137" sldId="2434"/>
            <ac:spMk id="3" creationId="{50DC52C4-57BD-56AA-75E4-0C8DB8D3B852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2:55:23.474" v="110"/>
          <ac:spMkLst>
            <pc:docMk/>
            <pc:sldMk cId="2220486137" sldId="2434"/>
            <ac:spMk id="14" creationId="{45228683-6ABD-7AA3-FF39-7F09FA0F321D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3:00:04.506" v="122"/>
          <ac:spMkLst>
            <pc:docMk/>
            <pc:sldMk cId="2220486137" sldId="2434"/>
            <ac:spMk id="15" creationId="{AAB0A360-B9A1-FA25-31BF-7D5820D46AAF}"/>
          </ac:spMkLst>
        </pc:spChg>
        <pc:spChg chg="add">
          <ac:chgData name="Caroline MARTIN" userId="S::caroline.martin@atih.sante.fr::ca84dd25-0c42-4b7d-b66b-e367db3cdef7" providerId="AD" clId="Web-{3CA1F9B2-EA0A-F8EA-C7F0-480925357743}" dt="2023-03-22T12:49:20.671" v="90"/>
          <ac:spMkLst>
            <pc:docMk/>
            <pc:sldMk cId="2220486137" sldId="2434"/>
            <ac:spMk id="17" creationId="{2F6C1747-7957-2EA1-A243-75B921313284}"/>
          </ac:spMkLst>
        </pc:spChg>
        <pc:spChg chg="add">
          <ac:chgData name="Caroline MARTIN" userId="S::caroline.martin@atih.sante.fr::ca84dd25-0c42-4b7d-b66b-e367db3cdef7" providerId="AD" clId="Web-{3CA1F9B2-EA0A-F8EA-C7F0-480925357743}" dt="2023-03-22T12:55:23.896" v="111"/>
          <ac:spMkLst>
            <pc:docMk/>
            <pc:sldMk cId="2220486137" sldId="2434"/>
            <ac:spMk id="19" creationId="{3B19317D-F752-9FE8-F8BE-375831276F1C}"/>
          </ac:spMkLst>
        </pc:spChg>
        <pc:spChg chg="add">
          <ac:chgData name="Caroline MARTIN" userId="S::caroline.martin@atih.sante.fr::ca84dd25-0c42-4b7d-b66b-e367db3cdef7" providerId="AD" clId="Web-{3CA1F9B2-EA0A-F8EA-C7F0-480925357743}" dt="2023-03-22T13:00:05.116" v="123"/>
          <ac:spMkLst>
            <pc:docMk/>
            <pc:sldMk cId="2220486137" sldId="2434"/>
            <ac:spMk id="21" creationId="{9F4815C5-B222-B496-6F79-976480BAF0C1}"/>
          </ac:spMkLst>
        </pc:spChg>
      </pc:sldChg>
      <pc:sldChg chg="modSp">
        <pc:chgData name="Caroline MARTIN" userId="S::caroline.martin@atih.sante.fr::ca84dd25-0c42-4b7d-b66b-e367db3cdef7" providerId="AD" clId="Web-{3CA1F9B2-EA0A-F8EA-C7F0-480925357743}" dt="2023-03-22T13:17:46.820" v="251" actId="20577"/>
        <pc:sldMkLst>
          <pc:docMk/>
          <pc:sldMk cId="1899784805" sldId="2435"/>
        </pc:sldMkLst>
        <pc:spChg chg="mod">
          <ac:chgData name="Caroline MARTIN" userId="S::caroline.martin@atih.sante.fr::ca84dd25-0c42-4b7d-b66b-e367db3cdef7" providerId="AD" clId="Web-{3CA1F9B2-EA0A-F8EA-C7F0-480925357743}" dt="2023-03-22T13:17:46.820" v="251" actId="20577"/>
          <ac:spMkLst>
            <pc:docMk/>
            <pc:sldMk cId="1899784805" sldId="2435"/>
            <ac:spMk id="2" creationId="{A6DECC89-3C78-7E9A-2AFC-EB06DEBE91B2}"/>
          </ac:spMkLst>
        </pc:spChg>
      </pc:sldChg>
      <pc:sldChg chg="modSp">
        <pc:chgData name="Caroline MARTIN" userId="S::caroline.martin@atih.sante.fr::ca84dd25-0c42-4b7d-b66b-e367db3cdef7" providerId="AD" clId="Web-{3CA1F9B2-EA0A-F8EA-C7F0-480925357743}" dt="2023-03-22T13:18:19.838" v="263" actId="20577"/>
        <pc:sldMkLst>
          <pc:docMk/>
          <pc:sldMk cId="3081683223" sldId="2436"/>
        </pc:sldMkLst>
        <pc:spChg chg="mod">
          <ac:chgData name="Caroline MARTIN" userId="S::caroline.martin@atih.sante.fr::ca84dd25-0c42-4b7d-b66b-e367db3cdef7" providerId="AD" clId="Web-{3CA1F9B2-EA0A-F8EA-C7F0-480925357743}" dt="2023-03-22T13:18:19.838" v="263" actId="20577"/>
          <ac:spMkLst>
            <pc:docMk/>
            <pc:sldMk cId="3081683223" sldId="2436"/>
            <ac:spMk id="2" creationId="{A6DECC89-3C78-7E9A-2AFC-EB06DEBE91B2}"/>
          </ac:spMkLst>
        </pc:spChg>
      </pc:sldChg>
      <pc:sldChg chg="modSp">
        <pc:chgData name="Caroline MARTIN" userId="S::caroline.martin@atih.sante.fr::ca84dd25-0c42-4b7d-b66b-e367db3cdef7" providerId="AD" clId="Web-{3CA1F9B2-EA0A-F8EA-C7F0-480925357743}" dt="2023-03-22T13:18:22.854" v="264" actId="20577"/>
        <pc:sldMkLst>
          <pc:docMk/>
          <pc:sldMk cId="4013401581" sldId="2438"/>
        </pc:sldMkLst>
        <pc:spChg chg="mod">
          <ac:chgData name="Caroline MARTIN" userId="S::caroline.martin@atih.sante.fr::ca84dd25-0c42-4b7d-b66b-e367db3cdef7" providerId="AD" clId="Web-{3CA1F9B2-EA0A-F8EA-C7F0-480925357743}" dt="2023-03-22T13:18:22.854" v="264" actId="20577"/>
          <ac:spMkLst>
            <pc:docMk/>
            <pc:sldMk cId="4013401581" sldId="2438"/>
            <ac:spMk id="2" creationId="{A6DECC89-3C78-7E9A-2AFC-EB06DEBE91B2}"/>
          </ac:spMkLst>
        </pc:spChg>
        <pc:spChg chg="mod">
          <ac:chgData name="Caroline MARTIN" userId="S::caroline.martin@atih.sante.fr::ca84dd25-0c42-4b7d-b66b-e367db3cdef7" providerId="AD" clId="Web-{3CA1F9B2-EA0A-F8EA-C7F0-480925357743}" dt="2023-03-22T13:03:46.691" v="124"/>
          <ac:spMkLst>
            <pc:docMk/>
            <pc:sldMk cId="4013401581" sldId="2438"/>
            <ac:spMk id="3" creationId="{50DC52C4-57BD-56AA-75E4-0C8DB8D3B852}"/>
          </ac:spMkLst>
        </pc:spChg>
      </pc:sldChg>
      <pc:sldChg chg="modSp">
        <pc:chgData name="Caroline MARTIN" userId="S::caroline.martin@atih.sante.fr::ca84dd25-0c42-4b7d-b66b-e367db3cdef7" providerId="AD" clId="Web-{3CA1F9B2-EA0A-F8EA-C7F0-480925357743}" dt="2023-03-22T13:18:28.604" v="266" actId="20577"/>
        <pc:sldMkLst>
          <pc:docMk/>
          <pc:sldMk cId="1519700878" sldId="2439"/>
        </pc:sldMkLst>
        <pc:spChg chg="mod">
          <ac:chgData name="Caroline MARTIN" userId="S::caroline.martin@atih.sante.fr::ca84dd25-0c42-4b7d-b66b-e367db3cdef7" providerId="AD" clId="Web-{3CA1F9B2-EA0A-F8EA-C7F0-480925357743}" dt="2023-03-22T13:18:28.604" v="266" actId="20577"/>
          <ac:spMkLst>
            <pc:docMk/>
            <pc:sldMk cId="1519700878" sldId="2439"/>
            <ac:spMk id="2" creationId="{A6DECC89-3C78-7E9A-2AFC-EB06DEBE91B2}"/>
          </ac:spMkLst>
        </pc:spChg>
      </pc:sldChg>
      <pc:sldChg chg="addSp modSp">
        <pc:chgData name="Caroline MARTIN" userId="S::caroline.martin@atih.sante.fr::ca84dd25-0c42-4b7d-b66b-e367db3cdef7" providerId="AD" clId="Web-{3CA1F9B2-EA0A-F8EA-C7F0-480925357743}" dt="2023-03-22T13:18:33.510" v="268" actId="20577"/>
        <pc:sldMkLst>
          <pc:docMk/>
          <pc:sldMk cId="2186147773" sldId="2443"/>
        </pc:sldMkLst>
        <pc:spChg chg="mod">
          <ac:chgData name="Caroline MARTIN" userId="S::caroline.martin@atih.sante.fr::ca84dd25-0c42-4b7d-b66b-e367db3cdef7" providerId="AD" clId="Web-{3CA1F9B2-EA0A-F8EA-C7F0-480925357743}" dt="2023-03-22T13:18:33.510" v="268" actId="20577"/>
          <ac:spMkLst>
            <pc:docMk/>
            <pc:sldMk cId="2186147773" sldId="2443"/>
            <ac:spMk id="2" creationId="{A6DECC89-3C78-7E9A-2AFC-EB06DEBE91B2}"/>
          </ac:spMkLst>
        </pc:spChg>
        <pc:spChg chg="add">
          <ac:chgData name="Caroline MARTIN" userId="S::caroline.martin@atih.sante.fr::ca84dd25-0c42-4b7d-b66b-e367db3cdef7" providerId="AD" clId="Web-{3CA1F9B2-EA0A-F8EA-C7F0-480925357743}" dt="2023-03-22T13:04:16.474" v="125"/>
          <ac:spMkLst>
            <pc:docMk/>
            <pc:sldMk cId="2186147773" sldId="2443"/>
            <ac:spMk id="8" creationId="{BD24B4C0-E002-94D8-431A-2C9CA137346C}"/>
          </ac:spMkLst>
        </pc:spChg>
      </pc:sldChg>
      <pc:sldChg chg="addSp delSp modSp">
        <pc:chgData name="Caroline MARTIN" userId="S::caroline.martin@atih.sante.fr::ca84dd25-0c42-4b7d-b66b-e367db3cdef7" providerId="AD" clId="Web-{3CA1F9B2-EA0A-F8EA-C7F0-480925357743}" dt="2023-03-22T13:18:39.776" v="269" actId="20577"/>
        <pc:sldMkLst>
          <pc:docMk/>
          <pc:sldMk cId="1733617714" sldId="2444"/>
        </pc:sldMkLst>
        <pc:spChg chg="mod">
          <ac:chgData name="Caroline MARTIN" userId="S::caroline.martin@atih.sante.fr::ca84dd25-0c42-4b7d-b66b-e367db3cdef7" providerId="AD" clId="Web-{3CA1F9B2-EA0A-F8EA-C7F0-480925357743}" dt="2023-03-22T13:18:39.776" v="269" actId="20577"/>
          <ac:spMkLst>
            <pc:docMk/>
            <pc:sldMk cId="1733617714" sldId="2444"/>
            <ac:spMk id="2" creationId="{A6DECC89-3C78-7E9A-2AFC-EB06DEBE91B2}"/>
          </ac:spMkLst>
        </pc:spChg>
        <pc:spChg chg="add del">
          <ac:chgData name="Caroline MARTIN" userId="S::caroline.martin@atih.sante.fr::ca84dd25-0c42-4b7d-b66b-e367db3cdef7" providerId="AD" clId="Web-{3CA1F9B2-EA0A-F8EA-C7F0-480925357743}" dt="2023-03-22T13:04:47.336" v="130"/>
          <ac:spMkLst>
            <pc:docMk/>
            <pc:sldMk cId="1733617714" sldId="2444"/>
            <ac:spMk id="9" creationId="{05DD71A4-82E1-AB58-24B4-385C92073C37}"/>
          </ac:spMkLst>
        </pc:spChg>
        <pc:spChg chg="mod">
          <ac:chgData name="Caroline MARTIN" userId="S::caroline.martin@atih.sante.fr::ca84dd25-0c42-4b7d-b66b-e367db3cdef7" providerId="AD" clId="Web-{3CA1F9B2-EA0A-F8EA-C7F0-480925357743}" dt="2023-03-22T13:05:41.464" v="150" actId="1076"/>
          <ac:spMkLst>
            <pc:docMk/>
            <pc:sldMk cId="1733617714" sldId="2444"/>
            <ac:spMk id="17" creationId="{C58D8BA4-2BA0-351D-A887-99B24E7902D0}"/>
          </ac:spMkLst>
        </pc:spChg>
        <pc:spChg chg="add mod">
          <ac:chgData name="Caroline MARTIN" userId="S::caroline.martin@atih.sante.fr::ca84dd25-0c42-4b7d-b66b-e367db3cdef7" providerId="AD" clId="Web-{3CA1F9B2-EA0A-F8EA-C7F0-480925357743}" dt="2023-03-22T13:04:43.399" v="129" actId="1076"/>
          <ac:spMkLst>
            <pc:docMk/>
            <pc:sldMk cId="1733617714" sldId="2444"/>
            <ac:spMk id="18" creationId="{C4299E48-806D-8BEF-6FAA-CD42FAD5966E}"/>
          </ac:spMkLst>
        </pc:spChg>
        <pc:spChg chg="add mod">
          <ac:chgData name="Caroline MARTIN" userId="S::caroline.martin@atih.sante.fr::ca84dd25-0c42-4b7d-b66b-e367db3cdef7" providerId="AD" clId="Web-{3CA1F9B2-EA0A-F8EA-C7F0-480925357743}" dt="2023-03-22T13:04:58.118" v="133" actId="1076"/>
          <ac:spMkLst>
            <pc:docMk/>
            <pc:sldMk cId="1733617714" sldId="2444"/>
            <ac:spMk id="20" creationId="{DA770A84-7465-7E55-4455-824379C525D4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3:04:51.055" v="131"/>
          <ac:spMkLst>
            <pc:docMk/>
            <pc:sldMk cId="1733617714" sldId="2444"/>
            <ac:spMk id="37" creationId="{CB85DA2D-9F60-0B94-283B-25A984B03FDB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3:04:31.194" v="127"/>
          <ac:spMkLst>
            <pc:docMk/>
            <pc:sldMk cId="1733617714" sldId="2444"/>
            <ac:spMk id="38" creationId="{A7B34652-D6BC-CD42-69AD-F6B220EE9B53}"/>
          </ac:spMkLst>
        </pc:spChg>
        <pc:spChg chg="mod">
          <ac:chgData name="Caroline MARTIN" userId="S::caroline.martin@atih.sante.fr::ca84dd25-0c42-4b7d-b66b-e367db3cdef7" providerId="AD" clId="Web-{3CA1F9B2-EA0A-F8EA-C7F0-480925357743}" dt="2023-03-22T13:05:14.384" v="141" actId="20577"/>
          <ac:spMkLst>
            <pc:docMk/>
            <pc:sldMk cId="1733617714" sldId="2444"/>
            <ac:spMk id="40" creationId="{5E93EF19-3BAA-E96B-B1EF-2C2D07942D3B}"/>
          </ac:spMkLst>
        </pc:spChg>
      </pc:sldChg>
      <pc:sldChg chg="addSp delSp modSp">
        <pc:chgData name="Caroline MARTIN" userId="S::caroline.martin@atih.sante.fr::ca84dd25-0c42-4b7d-b66b-e367db3cdef7" providerId="AD" clId="Web-{3CA1F9B2-EA0A-F8EA-C7F0-480925357743}" dt="2023-03-22T13:18:52.340" v="273" actId="20577"/>
        <pc:sldMkLst>
          <pc:docMk/>
          <pc:sldMk cId="1636622321" sldId="2446"/>
        </pc:sldMkLst>
        <pc:spChg chg="mod">
          <ac:chgData name="Caroline MARTIN" userId="S::caroline.martin@atih.sante.fr::ca84dd25-0c42-4b7d-b66b-e367db3cdef7" providerId="AD" clId="Web-{3CA1F9B2-EA0A-F8EA-C7F0-480925357743}" dt="2023-03-22T13:18:52.340" v="273" actId="20577"/>
          <ac:spMkLst>
            <pc:docMk/>
            <pc:sldMk cId="1636622321" sldId="2446"/>
            <ac:spMk id="2" creationId="{A6DECC89-3C78-7E9A-2AFC-EB06DEBE91B2}"/>
          </ac:spMkLst>
        </pc:spChg>
        <pc:spChg chg="add del">
          <ac:chgData name="Caroline MARTIN" userId="S::caroline.martin@atih.sante.fr::ca84dd25-0c42-4b7d-b66b-e367db3cdef7" providerId="AD" clId="Web-{3CA1F9B2-EA0A-F8EA-C7F0-480925357743}" dt="2023-03-22T13:08:20.708" v="175"/>
          <ac:spMkLst>
            <pc:docMk/>
            <pc:sldMk cId="1636622321" sldId="2446"/>
            <ac:spMk id="11" creationId="{92B2E20C-C560-D108-6917-ED15AF508119}"/>
          </ac:spMkLst>
        </pc:spChg>
        <pc:spChg chg="add del">
          <ac:chgData name="Caroline MARTIN" userId="S::caroline.martin@atih.sante.fr::ca84dd25-0c42-4b7d-b66b-e367db3cdef7" providerId="AD" clId="Web-{3CA1F9B2-EA0A-F8EA-C7F0-480925357743}" dt="2023-03-22T13:08:31.756" v="176"/>
          <ac:spMkLst>
            <pc:docMk/>
            <pc:sldMk cId="1636622321" sldId="2446"/>
            <ac:spMk id="17" creationId="{C58D8BA4-2BA0-351D-A887-99B24E7902D0}"/>
          </ac:spMkLst>
        </pc:spChg>
        <pc:spChg chg="add mod">
          <ac:chgData name="Caroline MARTIN" userId="S::caroline.martin@atih.sante.fr::ca84dd25-0c42-4b7d-b66b-e367db3cdef7" providerId="AD" clId="Web-{3CA1F9B2-EA0A-F8EA-C7F0-480925357743}" dt="2023-03-22T13:08:51.819" v="178" actId="1076"/>
          <ac:spMkLst>
            <pc:docMk/>
            <pc:sldMk cId="1636622321" sldId="2446"/>
            <ac:spMk id="18" creationId="{321DF629-FC53-218A-F097-5B87F2522758}"/>
          </ac:spMkLst>
        </pc:spChg>
        <pc:spChg chg="add">
          <ac:chgData name="Caroline MARTIN" userId="S::caroline.martin@atih.sante.fr::ca84dd25-0c42-4b7d-b66b-e367db3cdef7" providerId="AD" clId="Web-{3CA1F9B2-EA0A-F8EA-C7F0-480925357743}" dt="2023-03-22T13:10:41.827" v="192"/>
          <ac:spMkLst>
            <pc:docMk/>
            <pc:sldMk cId="1636622321" sldId="2446"/>
            <ac:spMk id="20" creationId="{BAF619EC-2BC6-027C-E817-A741D89CCAF6}"/>
          </ac:spMkLst>
        </pc:spChg>
        <pc:spChg chg="add">
          <ac:chgData name="Caroline MARTIN" userId="S::caroline.martin@atih.sante.fr::ca84dd25-0c42-4b7d-b66b-e367db3cdef7" providerId="AD" clId="Web-{3CA1F9B2-EA0A-F8EA-C7F0-480925357743}" dt="2023-03-22T13:10:41.857" v="193"/>
          <ac:spMkLst>
            <pc:docMk/>
            <pc:sldMk cId="1636622321" sldId="2446"/>
            <ac:spMk id="25" creationId="{BFA2FB9E-F5D4-916D-1391-8A587A214FB4}"/>
          </ac:spMkLst>
        </pc:spChg>
        <pc:spChg chg="add mod">
          <ac:chgData name="Caroline MARTIN" userId="S::caroline.martin@atih.sante.fr::ca84dd25-0c42-4b7d-b66b-e367db3cdef7" providerId="AD" clId="Web-{3CA1F9B2-EA0A-F8EA-C7F0-480925357743}" dt="2023-03-22T13:11:07.406" v="196" actId="1076"/>
          <ac:spMkLst>
            <pc:docMk/>
            <pc:sldMk cId="1636622321" sldId="2446"/>
            <ac:spMk id="26" creationId="{431273FD-6AD7-1899-1398-4CFEDDC96E89}"/>
          </ac:spMkLst>
        </pc:spChg>
        <pc:spChg chg="add del">
          <ac:chgData name="Caroline MARTIN" userId="S::caroline.martin@atih.sante.fr::ca84dd25-0c42-4b7d-b66b-e367db3cdef7" providerId="AD" clId="Web-{3CA1F9B2-EA0A-F8EA-C7F0-480925357743}" dt="2023-03-22T13:10:37.451" v="190"/>
          <ac:spMkLst>
            <pc:docMk/>
            <pc:sldMk cId="1636622321" sldId="2446"/>
            <ac:spMk id="41" creationId="{FFE17BB9-3062-E9B4-0F05-A2C232DB7BA6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3:10:49.717" v="194"/>
          <ac:spMkLst>
            <pc:docMk/>
            <pc:sldMk cId="1636622321" sldId="2446"/>
            <ac:spMk id="42" creationId="{709322B9-EE13-18A4-BF17-7EE4E3457AB8}"/>
          </ac:spMkLst>
        </pc:spChg>
        <pc:spChg chg="add del">
          <ac:chgData name="Caroline MARTIN" userId="S::caroline.martin@atih.sante.fr::ca84dd25-0c42-4b7d-b66b-e367db3cdef7" providerId="AD" clId="Web-{3CA1F9B2-EA0A-F8EA-C7F0-480925357743}" dt="2023-03-22T13:10:40.857" v="191"/>
          <ac:spMkLst>
            <pc:docMk/>
            <pc:sldMk cId="1636622321" sldId="2446"/>
            <ac:spMk id="44" creationId="{488B66A2-6B59-3A83-FDFE-8ECB16263BEF}"/>
          </ac:spMkLst>
        </pc:spChg>
        <pc:cxnChg chg="mod">
          <ac:chgData name="Caroline MARTIN" userId="S::caroline.martin@atih.sante.fr::ca84dd25-0c42-4b7d-b66b-e367db3cdef7" providerId="AD" clId="Web-{3CA1F9B2-EA0A-F8EA-C7F0-480925357743}" dt="2023-03-22T13:08:31.756" v="176"/>
          <ac:cxnSpMkLst>
            <pc:docMk/>
            <pc:sldMk cId="1636622321" sldId="2446"/>
            <ac:cxnSpMk id="12" creationId="{E9925B2A-C7BB-3F1E-6AAD-E7760C705A5A}"/>
          </ac:cxnSpMkLst>
        </pc:cxnChg>
      </pc:sldChg>
      <pc:sldChg chg="modSp">
        <pc:chgData name="Caroline MARTIN" userId="S::caroline.martin@atih.sante.fr::ca84dd25-0c42-4b7d-b66b-e367db3cdef7" providerId="AD" clId="Web-{3CA1F9B2-EA0A-F8EA-C7F0-480925357743}" dt="2023-03-22T13:18:58.074" v="275" actId="20577"/>
        <pc:sldMkLst>
          <pc:docMk/>
          <pc:sldMk cId="500141132" sldId="2447"/>
        </pc:sldMkLst>
        <pc:spChg chg="mod">
          <ac:chgData name="Caroline MARTIN" userId="S::caroline.martin@atih.sante.fr::ca84dd25-0c42-4b7d-b66b-e367db3cdef7" providerId="AD" clId="Web-{3CA1F9B2-EA0A-F8EA-C7F0-480925357743}" dt="2023-03-22T13:18:58.074" v="275" actId="20577"/>
          <ac:spMkLst>
            <pc:docMk/>
            <pc:sldMk cId="500141132" sldId="2447"/>
            <ac:spMk id="2" creationId="{A6DECC89-3C78-7E9A-2AFC-EB06DEBE91B2}"/>
          </ac:spMkLst>
        </pc:spChg>
        <pc:spChg chg="mod">
          <ac:chgData name="Caroline MARTIN" userId="S::caroline.martin@atih.sante.fr::ca84dd25-0c42-4b7d-b66b-e367db3cdef7" providerId="AD" clId="Web-{3CA1F9B2-EA0A-F8EA-C7F0-480925357743}" dt="2023-03-22T13:11:31.251" v="211" actId="14100"/>
          <ac:spMkLst>
            <pc:docMk/>
            <pc:sldMk cId="500141132" sldId="2447"/>
            <ac:spMk id="18" creationId="{77C76AA2-14F5-3E91-A76B-9B334F835A4A}"/>
          </ac:spMkLst>
        </pc:spChg>
        <pc:spChg chg="mod">
          <ac:chgData name="Caroline MARTIN" userId="S::caroline.martin@atih.sante.fr::ca84dd25-0c42-4b7d-b66b-e367db3cdef7" providerId="AD" clId="Web-{3CA1F9B2-EA0A-F8EA-C7F0-480925357743}" dt="2023-03-22T13:11:55.096" v="216" actId="1076"/>
          <ac:spMkLst>
            <pc:docMk/>
            <pc:sldMk cId="500141132" sldId="2447"/>
            <ac:spMk id="19" creationId="{54B37EFB-39BA-D30B-E0AA-D0550D53049F}"/>
          </ac:spMkLst>
        </pc:spChg>
      </pc:sldChg>
      <pc:sldChg chg="modSp">
        <pc:chgData name="Caroline MARTIN" userId="S::caroline.martin@atih.sante.fr::ca84dd25-0c42-4b7d-b66b-e367db3cdef7" providerId="AD" clId="Web-{3CA1F9B2-EA0A-F8EA-C7F0-480925357743}" dt="2023-03-22T13:19:03.356" v="276" actId="20577"/>
        <pc:sldMkLst>
          <pc:docMk/>
          <pc:sldMk cId="3916617770" sldId="2448"/>
        </pc:sldMkLst>
        <pc:spChg chg="mod">
          <ac:chgData name="Caroline MARTIN" userId="S::caroline.martin@atih.sante.fr::ca84dd25-0c42-4b7d-b66b-e367db3cdef7" providerId="AD" clId="Web-{3CA1F9B2-EA0A-F8EA-C7F0-480925357743}" dt="2023-03-22T13:19:03.356" v="276" actId="20577"/>
          <ac:spMkLst>
            <pc:docMk/>
            <pc:sldMk cId="3916617770" sldId="2448"/>
            <ac:spMk id="2" creationId="{A6DECC89-3C78-7E9A-2AFC-EB06DEBE91B2}"/>
          </ac:spMkLst>
        </pc:spChg>
        <pc:spChg chg="mod">
          <ac:chgData name="Caroline MARTIN" userId="S::caroline.martin@atih.sante.fr::ca84dd25-0c42-4b7d-b66b-e367db3cdef7" providerId="AD" clId="Web-{3CA1F9B2-EA0A-F8EA-C7F0-480925357743}" dt="2023-03-22T13:14:04.154" v="239" actId="1076"/>
          <ac:spMkLst>
            <pc:docMk/>
            <pc:sldMk cId="3916617770" sldId="2448"/>
            <ac:spMk id="11" creationId="{68D5B17F-9682-34F9-C9AE-5BA6334C163A}"/>
          </ac:spMkLst>
        </pc:spChg>
        <pc:spChg chg="mod">
          <ac:chgData name="Caroline MARTIN" userId="S::caroline.martin@atih.sante.fr::ca84dd25-0c42-4b7d-b66b-e367db3cdef7" providerId="AD" clId="Web-{3CA1F9B2-EA0A-F8EA-C7F0-480925357743}" dt="2023-03-22T13:14:11.838" v="240" actId="1076"/>
          <ac:spMkLst>
            <pc:docMk/>
            <pc:sldMk cId="3916617770" sldId="2448"/>
            <ac:spMk id="13" creationId="{3F07346C-4FAE-D5CC-6D48-9527BA65BFF2}"/>
          </ac:spMkLst>
        </pc:spChg>
        <pc:spChg chg="mod">
          <ac:chgData name="Caroline MARTIN" userId="S::caroline.martin@atih.sante.fr::ca84dd25-0c42-4b7d-b66b-e367db3cdef7" providerId="AD" clId="Web-{3CA1F9B2-EA0A-F8EA-C7F0-480925357743}" dt="2023-03-22T13:13:55.931" v="238" actId="1076"/>
          <ac:spMkLst>
            <pc:docMk/>
            <pc:sldMk cId="3916617770" sldId="2448"/>
            <ac:spMk id="18" creationId="{77C76AA2-14F5-3E91-A76B-9B334F835A4A}"/>
          </ac:spMkLst>
        </pc:spChg>
        <pc:spChg chg="mod">
          <ac:chgData name="Caroline MARTIN" userId="S::caroline.martin@atih.sante.fr::ca84dd25-0c42-4b7d-b66b-e367db3cdef7" providerId="AD" clId="Web-{3CA1F9B2-EA0A-F8EA-C7F0-480925357743}" dt="2023-03-22T13:13:47.540" v="237" actId="1076"/>
          <ac:spMkLst>
            <pc:docMk/>
            <pc:sldMk cId="3916617770" sldId="2448"/>
            <ac:spMk id="19" creationId="{54B37EFB-39BA-D30B-E0AA-D0550D53049F}"/>
          </ac:spMkLst>
        </pc:spChg>
      </pc:sldChg>
      <pc:sldChg chg="addSp delSp modSp">
        <pc:chgData name="Caroline MARTIN" userId="S::caroline.martin@atih.sante.fr::ca84dd25-0c42-4b7d-b66b-e367db3cdef7" providerId="AD" clId="Web-{3CA1F9B2-EA0A-F8EA-C7F0-480925357743}" dt="2023-03-22T13:19:08.872" v="277" actId="20577"/>
        <pc:sldMkLst>
          <pc:docMk/>
          <pc:sldMk cId="3698006174" sldId="2450"/>
        </pc:sldMkLst>
        <pc:spChg chg="mod">
          <ac:chgData name="Caroline MARTIN" userId="S::caroline.martin@atih.sante.fr::ca84dd25-0c42-4b7d-b66b-e367db3cdef7" providerId="AD" clId="Web-{3CA1F9B2-EA0A-F8EA-C7F0-480925357743}" dt="2023-03-22T13:19:08.872" v="277" actId="20577"/>
          <ac:spMkLst>
            <pc:docMk/>
            <pc:sldMk cId="3698006174" sldId="2450"/>
            <ac:spMk id="2" creationId="{A6DECC89-3C78-7E9A-2AFC-EB06DEBE91B2}"/>
          </ac:spMkLst>
        </pc:spChg>
        <pc:spChg chg="mod">
          <ac:chgData name="Caroline MARTIN" userId="S::caroline.martin@atih.sante.fr::ca84dd25-0c42-4b7d-b66b-e367db3cdef7" providerId="AD" clId="Web-{3CA1F9B2-EA0A-F8EA-C7F0-480925357743}" dt="2023-03-22T13:14:40.137" v="241" actId="1076"/>
          <ac:spMkLst>
            <pc:docMk/>
            <pc:sldMk cId="3698006174" sldId="2450"/>
            <ac:spMk id="11" creationId="{68D5B17F-9682-34F9-C9AE-5BA6334C163A}"/>
          </ac:spMkLst>
        </pc:spChg>
        <pc:spChg chg="mod">
          <ac:chgData name="Caroline MARTIN" userId="S::caroline.martin@atih.sante.fr::ca84dd25-0c42-4b7d-b66b-e367db3cdef7" providerId="AD" clId="Web-{3CA1F9B2-EA0A-F8EA-C7F0-480925357743}" dt="2023-03-22T13:14:40.154" v="242" actId="1076"/>
          <ac:spMkLst>
            <pc:docMk/>
            <pc:sldMk cId="3698006174" sldId="2450"/>
            <ac:spMk id="13" creationId="{3F07346C-4FAE-D5CC-6D48-9527BA65BFF2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3:15:59.001" v="243"/>
          <ac:spMkLst>
            <pc:docMk/>
            <pc:sldMk cId="3698006174" sldId="2450"/>
            <ac:spMk id="18" creationId="{77C76AA2-14F5-3E91-A76B-9B334F835A4A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3:16:02.064" v="244"/>
          <ac:spMkLst>
            <pc:docMk/>
            <pc:sldMk cId="3698006174" sldId="2450"/>
            <ac:spMk id="19" creationId="{54B37EFB-39BA-D30B-E0AA-D0550D53049F}"/>
          </ac:spMkLst>
        </pc:spChg>
        <pc:spChg chg="add">
          <ac:chgData name="Caroline MARTIN" userId="S::caroline.martin@atih.sante.fr::ca84dd25-0c42-4b7d-b66b-e367db3cdef7" providerId="AD" clId="Web-{3CA1F9B2-EA0A-F8EA-C7F0-480925357743}" dt="2023-03-22T13:16:03.142" v="245"/>
          <ac:spMkLst>
            <pc:docMk/>
            <pc:sldMk cId="3698006174" sldId="2450"/>
            <ac:spMk id="24" creationId="{69CE9192-00DB-FD0F-3E02-D856FDCB7E2D}"/>
          </ac:spMkLst>
        </pc:spChg>
        <pc:spChg chg="add">
          <ac:chgData name="Caroline MARTIN" userId="S::caroline.martin@atih.sante.fr::ca84dd25-0c42-4b7d-b66b-e367db3cdef7" providerId="AD" clId="Web-{3CA1F9B2-EA0A-F8EA-C7F0-480925357743}" dt="2023-03-22T13:16:03.173" v="246"/>
          <ac:spMkLst>
            <pc:docMk/>
            <pc:sldMk cId="3698006174" sldId="2450"/>
            <ac:spMk id="29" creationId="{F64698BE-654B-181B-F475-99E030AA0FF3}"/>
          </ac:spMkLst>
        </pc:spChg>
      </pc:sldChg>
      <pc:sldChg chg="addSp delSp modSp">
        <pc:chgData name="Caroline MARTIN" userId="S::caroline.martin@atih.sante.fr::ca84dd25-0c42-4b7d-b66b-e367db3cdef7" providerId="AD" clId="Web-{3CA1F9B2-EA0A-F8EA-C7F0-480925357743}" dt="2023-03-22T13:24:55.940" v="344"/>
        <pc:sldMkLst>
          <pc:docMk/>
          <pc:sldMk cId="1126649950" sldId="2451"/>
        </pc:sldMkLst>
        <pc:spChg chg="mod">
          <ac:chgData name="Caroline MARTIN" userId="S::caroline.martin@atih.sante.fr::ca84dd25-0c42-4b7d-b66b-e367db3cdef7" providerId="AD" clId="Web-{3CA1F9B2-EA0A-F8EA-C7F0-480925357743}" dt="2023-03-22T13:19:14.544" v="278" actId="20577"/>
          <ac:spMkLst>
            <pc:docMk/>
            <pc:sldMk cId="1126649950" sldId="2451"/>
            <ac:spMk id="2" creationId="{A6DECC89-3C78-7E9A-2AFC-EB06DEBE91B2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3:16:21.972" v="247"/>
          <ac:spMkLst>
            <pc:docMk/>
            <pc:sldMk cId="1126649950" sldId="2451"/>
            <ac:spMk id="18" creationId="{77C76AA2-14F5-3E91-A76B-9B334F835A4A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3:16:26.190" v="248"/>
          <ac:spMkLst>
            <pc:docMk/>
            <pc:sldMk cId="1126649950" sldId="2451"/>
            <ac:spMk id="19" creationId="{54B37EFB-39BA-D30B-E0AA-D0550D53049F}"/>
          </ac:spMkLst>
        </pc:spChg>
        <pc:spChg chg="add">
          <ac:chgData name="Caroline MARTIN" userId="S::caroline.martin@atih.sante.fr::ca84dd25-0c42-4b7d-b66b-e367db3cdef7" providerId="AD" clId="Web-{3CA1F9B2-EA0A-F8EA-C7F0-480925357743}" dt="2023-03-22T13:16:27.222" v="249"/>
          <ac:spMkLst>
            <pc:docMk/>
            <pc:sldMk cId="1126649950" sldId="2451"/>
            <ac:spMk id="28" creationId="{0084615F-DD07-7909-15AD-51A46D549DE0}"/>
          </ac:spMkLst>
        </pc:spChg>
        <pc:spChg chg="add">
          <ac:chgData name="Caroline MARTIN" userId="S::caroline.martin@atih.sante.fr::ca84dd25-0c42-4b7d-b66b-e367db3cdef7" providerId="AD" clId="Web-{3CA1F9B2-EA0A-F8EA-C7F0-480925357743}" dt="2023-03-22T13:16:27.237" v="250"/>
          <ac:spMkLst>
            <pc:docMk/>
            <pc:sldMk cId="1126649950" sldId="2451"/>
            <ac:spMk id="30" creationId="{E77FCB69-82DA-5901-DD84-4293C78FFC25}"/>
          </ac:spMkLst>
        </pc:spChg>
        <pc:spChg chg="add mod">
          <ac:chgData name="Caroline MARTIN" userId="S::caroline.martin@atih.sante.fr::ca84dd25-0c42-4b7d-b66b-e367db3cdef7" providerId="AD" clId="Web-{3CA1F9B2-EA0A-F8EA-C7F0-480925357743}" dt="2023-03-22T13:24:13.547" v="341" actId="1076"/>
          <ac:spMkLst>
            <pc:docMk/>
            <pc:sldMk cId="1126649950" sldId="2451"/>
            <ac:spMk id="36" creationId="{D77C03B6-F20A-F410-7AB9-935B470437BE}"/>
          </ac:spMkLst>
        </pc:spChg>
        <pc:spChg chg="add mod">
          <ac:chgData name="Caroline MARTIN" userId="S::caroline.martin@atih.sante.fr::ca84dd25-0c42-4b7d-b66b-e367db3cdef7" providerId="AD" clId="Web-{3CA1F9B2-EA0A-F8EA-C7F0-480925357743}" dt="2023-03-22T13:20:17.610" v="284"/>
          <ac:spMkLst>
            <pc:docMk/>
            <pc:sldMk cId="1126649950" sldId="2451"/>
            <ac:spMk id="37" creationId="{B5CC57FF-FA91-0BCB-CC24-A64269B03EC6}"/>
          </ac:spMkLst>
        </pc:spChg>
        <pc:spChg chg="add mod">
          <ac:chgData name="Caroline MARTIN" userId="S::caroline.martin@atih.sante.fr::ca84dd25-0c42-4b7d-b66b-e367db3cdef7" providerId="AD" clId="Web-{3CA1F9B2-EA0A-F8EA-C7F0-480925357743}" dt="2023-03-22T13:20:43.331" v="288"/>
          <ac:spMkLst>
            <pc:docMk/>
            <pc:sldMk cId="1126649950" sldId="2451"/>
            <ac:spMk id="38" creationId="{2BEEEB10-A352-02DD-6659-405E313AC2EC}"/>
          </ac:spMkLst>
        </pc:spChg>
        <pc:spChg chg="add mod">
          <ac:chgData name="Caroline MARTIN" userId="S::caroline.martin@atih.sante.fr::ca84dd25-0c42-4b7d-b66b-e367db3cdef7" providerId="AD" clId="Web-{3CA1F9B2-EA0A-F8EA-C7F0-480925357743}" dt="2023-03-22T13:23:03.546" v="338" actId="1076"/>
          <ac:spMkLst>
            <pc:docMk/>
            <pc:sldMk cId="1126649950" sldId="2451"/>
            <ac:spMk id="40" creationId="{EC6DD055-B11C-40B9-A9D9-800BF8FAD061}"/>
          </ac:spMkLst>
        </pc:spChg>
        <pc:grpChg chg="add mod">
          <ac:chgData name="Caroline MARTIN" userId="S::caroline.martin@atih.sante.fr::ca84dd25-0c42-4b7d-b66b-e367db3cdef7" providerId="AD" clId="Web-{3CA1F9B2-EA0A-F8EA-C7F0-480925357743}" dt="2023-03-22T13:24:27.064" v="343" actId="14100"/>
          <ac:grpSpMkLst>
            <pc:docMk/>
            <pc:sldMk cId="1126649950" sldId="2451"/>
            <ac:grpSpMk id="41" creationId="{9CF23BFA-24D8-CF91-7A28-A9E623E0AA2F}"/>
          </ac:grpSpMkLst>
        </pc:grpChg>
        <pc:grpChg chg="add">
          <ac:chgData name="Caroline MARTIN" userId="S::caroline.martin@atih.sante.fr::ca84dd25-0c42-4b7d-b66b-e367db3cdef7" providerId="AD" clId="Web-{3CA1F9B2-EA0A-F8EA-C7F0-480925357743}" dt="2023-03-22T13:24:55.940" v="344"/>
          <ac:grpSpMkLst>
            <pc:docMk/>
            <pc:sldMk cId="1126649950" sldId="2451"/>
            <ac:grpSpMk id="42" creationId="{AB183D99-D150-3BB5-D7E2-C77049811FDC}"/>
          </ac:grpSpMkLst>
        </pc:grpChg>
        <pc:cxnChg chg="add mod">
          <ac:chgData name="Caroline MARTIN" userId="S::caroline.martin@atih.sante.fr::ca84dd25-0c42-4b7d-b66b-e367db3cdef7" providerId="AD" clId="Web-{3CA1F9B2-EA0A-F8EA-C7F0-480925357743}" dt="2023-03-22T13:22:03.961" v="296"/>
          <ac:cxnSpMkLst>
            <pc:docMk/>
            <pc:sldMk cId="1126649950" sldId="2451"/>
            <ac:cxnSpMk id="39" creationId="{4ED5BDB3-7F00-DE9A-02DE-75998A1953B8}"/>
          </ac:cxnSpMkLst>
        </pc:cxnChg>
      </pc:sldChg>
      <pc:sldChg chg="addSp delSp modSp">
        <pc:chgData name="Caroline MARTIN" userId="S::caroline.martin@atih.sante.fr::ca84dd25-0c42-4b7d-b66b-e367db3cdef7" providerId="AD" clId="Web-{3CA1F9B2-EA0A-F8EA-C7F0-480925357743}" dt="2023-03-22T13:18:46.949" v="271" actId="20577"/>
        <pc:sldMkLst>
          <pc:docMk/>
          <pc:sldMk cId="1743809462" sldId="2452"/>
        </pc:sldMkLst>
        <pc:spChg chg="mod">
          <ac:chgData name="Caroline MARTIN" userId="S::caroline.martin@atih.sante.fr::ca84dd25-0c42-4b7d-b66b-e367db3cdef7" providerId="AD" clId="Web-{3CA1F9B2-EA0A-F8EA-C7F0-480925357743}" dt="2023-03-22T13:18:46.949" v="271" actId="20577"/>
          <ac:spMkLst>
            <pc:docMk/>
            <pc:sldMk cId="1743809462" sldId="2452"/>
            <ac:spMk id="2" creationId="{A6DECC89-3C78-7E9A-2AFC-EB06DEBE91B2}"/>
          </ac:spMkLst>
        </pc:spChg>
        <pc:spChg chg="add del">
          <ac:chgData name="Caroline MARTIN" userId="S::caroline.martin@atih.sante.fr::ca84dd25-0c42-4b7d-b66b-e367db3cdef7" providerId="AD" clId="Web-{3CA1F9B2-EA0A-F8EA-C7F0-480925357743}" dt="2023-03-22T13:09:44.135" v="180"/>
          <ac:spMkLst>
            <pc:docMk/>
            <pc:sldMk cId="1743809462" sldId="2452"/>
            <ac:spMk id="9" creationId="{66D6E027-7316-EE78-D6B8-55D6BD10BEF0}"/>
          </ac:spMkLst>
        </pc:spChg>
        <pc:spChg chg="add">
          <ac:chgData name="Caroline MARTIN" userId="S::caroline.martin@atih.sante.fr::ca84dd25-0c42-4b7d-b66b-e367db3cdef7" providerId="AD" clId="Web-{3CA1F9B2-EA0A-F8EA-C7F0-480925357743}" dt="2023-03-22T13:06:11.341" v="152"/>
          <ac:spMkLst>
            <pc:docMk/>
            <pc:sldMk cId="1743809462" sldId="2452"/>
            <ac:spMk id="11" creationId="{46F4006D-074C-094F-B023-FB75118069CA}"/>
          </ac:spMkLst>
        </pc:spChg>
        <pc:spChg chg="del">
          <ac:chgData name="Caroline MARTIN" userId="S::caroline.martin@atih.sante.fr::ca84dd25-0c42-4b7d-b66b-e367db3cdef7" providerId="AD" clId="Web-{3CA1F9B2-EA0A-F8EA-C7F0-480925357743}" dt="2023-03-22T13:06:10.934" v="151"/>
          <ac:spMkLst>
            <pc:docMk/>
            <pc:sldMk cId="1743809462" sldId="2452"/>
            <ac:spMk id="17" creationId="{C58D8BA4-2BA0-351D-A887-99B24E7902D0}"/>
          </ac:spMkLst>
        </pc:spChg>
        <pc:spChg chg="add del mod">
          <ac:chgData name="Caroline MARTIN" userId="S::caroline.martin@atih.sante.fr::ca84dd25-0c42-4b7d-b66b-e367db3cdef7" providerId="AD" clId="Web-{3CA1F9B2-EA0A-F8EA-C7F0-480925357743}" dt="2023-03-22T13:09:42.353" v="179"/>
          <ac:spMkLst>
            <pc:docMk/>
            <pc:sldMk cId="1743809462" sldId="2452"/>
            <ac:spMk id="18" creationId="{77C76AA2-14F5-3E91-A76B-9B334F835A4A}"/>
          </ac:spMkLst>
        </pc:spChg>
        <pc:spChg chg="add del">
          <ac:chgData name="Caroline MARTIN" userId="S::caroline.martin@atih.sante.fr::ca84dd25-0c42-4b7d-b66b-e367db3cdef7" providerId="AD" clId="Web-{3CA1F9B2-EA0A-F8EA-C7F0-480925357743}" dt="2023-03-22T13:08:12.192" v="171"/>
          <ac:spMkLst>
            <pc:docMk/>
            <pc:sldMk cId="1743809462" sldId="2452"/>
            <ac:spMk id="19" creationId="{7FCA905D-5E44-8117-E989-BFE586002987}"/>
          </ac:spMkLst>
        </pc:spChg>
        <pc:spChg chg="add del">
          <ac:chgData name="Caroline MARTIN" userId="S::caroline.martin@atih.sante.fr::ca84dd25-0c42-4b7d-b66b-e367db3cdef7" providerId="AD" clId="Web-{3CA1F9B2-EA0A-F8EA-C7F0-480925357743}" dt="2023-03-22T13:09:51.010" v="183"/>
          <ac:spMkLst>
            <pc:docMk/>
            <pc:sldMk cId="1743809462" sldId="2452"/>
            <ac:spMk id="20" creationId="{FC9A0F36-D492-7FFB-98D2-127A353905F1}"/>
          </ac:spMkLst>
        </pc:spChg>
        <pc:spChg chg="add del">
          <ac:chgData name="Caroline MARTIN" userId="S::caroline.martin@atih.sante.fr::ca84dd25-0c42-4b7d-b66b-e367db3cdef7" providerId="AD" clId="Web-{3CA1F9B2-EA0A-F8EA-C7F0-480925357743}" dt="2023-03-22T13:08:12.192" v="170"/>
          <ac:spMkLst>
            <pc:docMk/>
            <pc:sldMk cId="1743809462" sldId="2452"/>
            <ac:spMk id="34" creationId="{222BB5FC-586E-37D4-4A0F-5E1E9424D7D7}"/>
          </ac:spMkLst>
        </pc:spChg>
        <pc:spChg chg="add del">
          <ac:chgData name="Caroline MARTIN" userId="S::caroline.martin@atih.sante.fr::ca84dd25-0c42-4b7d-b66b-e367db3cdef7" providerId="AD" clId="Web-{3CA1F9B2-EA0A-F8EA-C7F0-480925357743}" dt="2023-03-22T13:08:12.192" v="169"/>
          <ac:spMkLst>
            <pc:docMk/>
            <pc:sldMk cId="1743809462" sldId="2452"/>
            <ac:spMk id="36" creationId="{1379DBD1-BB16-CFC4-5FF2-12784DB22A8F}"/>
          </ac:spMkLst>
        </pc:spChg>
        <pc:spChg chg="add">
          <ac:chgData name="Caroline MARTIN" userId="S::caroline.martin@atih.sante.fr::ca84dd25-0c42-4b7d-b66b-e367db3cdef7" providerId="AD" clId="Web-{3CA1F9B2-EA0A-F8EA-C7F0-480925357743}" dt="2023-03-22T13:09:44.697" v="181"/>
          <ac:spMkLst>
            <pc:docMk/>
            <pc:sldMk cId="1743809462" sldId="2452"/>
            <ac:spMk id="38" creationId="{15DCBE45-B2CB-4DA5-DC07-BCAEC2CDECB4}"/>
          </ac:spMkLst>
        </pc:spChg>
        <pc:spChg chg="add">
          <ac:chgData name="Caroline MARTIN" userId="S::caroline.martin@atih.sante.fr::ca84dd25-0c42-4b7d-b66b-e367db3cdef7" providerId="AD" clId="Web-{3CA1F9B2-EA0A-F8EA-C7F0-480925357743}" dt="2023-03-22T13:09:44.729" v="182"/>
          <ac:spMkLst>
            <pc:docMk/>
            <pc:sldMk cId="1743809462" sldId="2452"/>
            <ac:spMk id="40" creationId="{3BCFED3F-807B-D051-F61D-E31DA267FBDB}"/>
          </ac:spMkLst>
        </pc:spChg>
        <pc:spChg chg="add del mod">
          <ac:chgData name="Caroline MARTIN" userId="S::caroline.martin@atih.sante.fr::ca84dd25-0c42-4b7d-b66b-e367db3cdef7" providerId="AD" clId="Web-{3CA1F9B2-EA0A-F8EA-C7F0-480925357743}" dt="2023-03-22T13:10:02.292" v="188"/>
          <ac:spMkLst>
            <pc:docMk/>
            <pc:sldMk cId="1743809462" sldId="2452"/>
            <ac:spMk id="42" creationId="{C9995290-CCAA-97DB-1D1D-21F4D939C0A0}"/>
          </ac:spMkLst>
        </pc:spChg>
        <pc:spChg chg="add mod">
          <ac:chgData name="Caroline MARTIN" userId="S::caroline.martin@atih.sante.fr::ca84dd25-0c42-4b7d-b66b-e367db3cdef7" providerId="AD" clId="Web-{3CA1F9B2-EA0A-F8EA-C7F0-480925357743}" dt="2023-03-22T13:12:35.223" v="219" actId="1076"/>
          <ac:spMkLst>
            <pc:docMk/>
            <pc:sldMk cId="1743809462" sldId="2452"/>
            <ac:spMk id="44" creationId="{FBEB6BB5-5DAA-5C66-276B-AAE1F3B44A9B}"/>
          </ac:spMkLst>
        </pc:spChg>
      </pc:sldChg>
      <pc:sldChg chg="add del replId">
        <pc:chgData name="Caroline MARTIN" userId="S::caroline.martin@atih.sante.fr::ca84dd25-0c42-4b7d-b66b-e367db3cdef7" providerId="AD" clId="Web-{3CA1F9B2-EA0A-F8EA-C7F0-480925357743}" dt="2023-03-22T13:08:09.238" v="166"/>
        <pc:sldMkLst>
          <pc:docMk/>
          <pc:sldMk cId="650421822" sldId="2453"/>
        </pc:sldMkLst>
      </pc:sldChg>
    </pc:docChg>
  </pc:docChgLst>
  <pc:docChgLst>
    <pc:chgData name="Raphaël SIMON" userId="537ba77e-21ed-4d1e-9b30-445434629ce0" providerId="ADAL" clId="{C330EC59-6331-4F65-961B-3A5EB3C83043}"/>
    <pc:docChg chg="undo custSel addSld delSld modSld">
      <pc:chgData name="Raphaël SIMON" userId="537ba77e-21ed-4d1e-9b30-445434629ce0" providerId="ADAL" clId="{C330EC59-6331-4F65-961B-3A5EB3C83043}" dt="2023-04-26T07:20:06.740" v="1314" actId="20577"/>
      <pc:docMkLst>
        <pc:docMk/>
      </pc:docMkLst>
      <pc:sldChg chg="modSp mod">
        <pc:chgData name="Raphaël SIMON" userId="537ba77e-21ed-4d1e-9b30-445434629ce0" providerId="ADAL" clId="{C330EC59-6331-4F65-961B-3A5EB3C83043}" dt="2023-04-25T09:58:48.860" v="1286" actId="207"/>
        <pc:sldMkLst>
          <pc:docMk/>
          <pc:sldMk cId="47056711" sldId="2460"/>
        </pc:sldMkLst>
        <pc:spChg chg="mod">
          <ac:chgData name="Raphaël SIMON" userId="537ba77e-21ed-4d1e-9b30-445434629ce0" providerId="ADAL" clId="{C330EC59-6331-4F65-961B-3A5EB3C83043}" dt="2023-04-25T09:58:40.991" v="1283" actId="207"/>
          <ac:spMkLst>
            <pc:docMk/>
            <pc:sldMk cId="47056711" sldId="2460"/>
            <ac:spMk id="6" creationId="{4E54379D-B601-49DB-08CC-7C85462F564E}"/>
          </ac:spMkLst>
        </pc:spChg>
        <pc:spChg chg="mod">
          <ac:chgData name="Raphaël SIMON" userId="537ba77e-21ed-4d1e-9b30-445434629ce0" providerId="ADAL" clId="{C330EC59-6331-4F65-961B-3A5EB3C83043}" dt="2023-04-25T07:57:26.829" v="630" actId="313"/>
          <ac:spMkLst>
            <pc:docMk/>
            <pc:sldMk cId="47056711" sldId="2460"/>
            <ac:spMk id="7" creationId="{0360209C-197F-3922-2254-8650B3C85B84}"/>
          </ac:spMkLst>
        </pc:spChg>
        <pc:spChg chg="mod">
          <ac:chgData name="Raphaël SIMON" userId="537ba77e-21ed-4d1e-9b30-445434629ce0" providerId="ADAL" clId="{C330EC59-6331-4F65-961B-3A5EB3C83043}" dt="2023-04-25T09:58:46.551" v="1285" actId="207"/>
          <ac:spMkLst>
            <pc:docMk/>
            <pc:sldMk cId="47056711" sldId="2460"/>
            <ac:spMk id="8" creationId="{E6F8DDEB-FBD7-06F2-03D5-B851B9171827}"/>
          </ac:spMkLst>
        </pc:spChg>
        <pc:spChg chg="mod">
          <ac:chgData name="Raphaël SIMON" userId="537ba77e-21ed-4d1e-9b30-445434629ce0" providerId="ADAL" clId="{C330EC59-6331-4F65-961B-3A5EB3C83043}" dt="2023-04-25T09:58:48.860" v="1286" actId="207"/>
          <ac:spMkLst>
            <pc:docMk/>
            <pc:sldMk cId="47056711" sldId="2460"/>
            <ac:spMk id="9" creationId="{AC7BE74A-EFF4-491D-DFB0-8FF2BBAAE2D5}"/>
          </ac:spMkLst>
        </pc:spChg>
      </pc:sldChg>
      <pc:sldChg chg="modSp mod">
        <pc:chgData name="Raphaël SIMON" userId="537ba77e-21ed-4d1e-9b30-445434629ce0" providerId="ADAL" clId="{C330EC59-6331-4F65-961B-3A5EB3C83043}" dt="2023-04-25T09:21:51.647" v="1122" actId="6549"/>
        <pc:sldMkLst>
          <pc:docMk/>
          <pc:sldMk cId="1942682099" sldId="2471"/>
        </pc:sldMkLst>
        <pc:spChg chg="mod">
          <ac:chgData name="Raphaël SIMON" userId="537ba77e-21ed-4d1e-9b30-445434629ce0" providerId="ADAL" clId="{C330EC59-6331-4F65-961B-3A5EB3C83043}" dt="2023-04-25T09:21:51.647" v="1122" actId="6549"/>
          <ac:spMkLst>
            <pc:docMk/>
            <pc:sldMk cId="1942682099" sldId="2471"/>
            <ac:spMk id="6" creationId="{003413CA-9CBE-BA85-78FC-F386C5247519}"/>
          </ac:spMkLst>
        </pc:spChg>
      </pc:sldChg>
      <pc:sldChg chg="addSp delSp modSp mod">
        <pc:chgData name="Raphaël SIMON" userId="537ba77e-21ed-4d1e-9b30-445434629ce0" providerId="ADAL" clId="{C330EC59-6331-4F65-961B-3A5EB3C83043}" dt="2023-04-25T08:04:37.815" v="652" actId="207"/>
        <pc:sldMkLst>
          <pc:docMk/>
          <pc:sldMk cId="1990666264" sldId="2474"/>
        </pc:sldMkLst>
        <pc:spChg chg="add del mod">
          <ac:chgData name="Raphaël SIMON" userId="537ba77e-21ed-4d1e-9b30-445434629ce0" providerId="ADAL" clId="{C330EC59-6331-4F65-961B-3A5EB3C83043}" dt="2023-04-25T07:56:52.683" v="623" actId="478"/>
          <ac:spMkLst>
            <pc:docMk/>
            <pc:sldMk cId="1990666264" sldId="2474"/>
            <ac:spMk id="3" creationId="{1DDE1F28-3686-95F2-0A4D-D88A34F04159}"/>
          </ac:spMkLst>
        </pc:spChg>
        <pc:spChg chg="mod">
          <ac:chgData name="Raphaël SIMON" userId="537ba77e-21ed-4d1e-9b30-445434629ce0" providerId="ADAL" clId="{C330EC59-6331-4F65-961B-3A5EB3C83043}" dt="2023-04-25T08:04:37.815" v="652" actId="207"/>
          <ac:spMkLst>
            <pc:docMk/>
            <pc:sldMk cId="1990666264" sldId="2474"/>
            <ac:spMk id="6" creationId="{4E54379D-B601-49DB-08CC-7C85462F564E}"/>
          </ac:spMkLst>
        </pc:spChg>
      </pc:sldChg>
      <pc:sldChg chg="addSp delSp modSp mod">
        <pc:chgData name="Raphaël SIMON" userId="537ba77e-21ed-4d1e-9b30-445434629ce0" providerId="ADAL" clId="{C330EC59-6331-4F65-961B-3A5EB3C83043}" dt="2023-04-25T07:58:59.994" v="639" actId="478"/>
        <pc:sldMkLst>
          <pc:docMk/>
          <pc:sldMk cId="1293786728" sldId="2475"/>
        </pc:sldMkLst>
        <pc:spChg chg="add del mod">
          <ac:chgData name="Raphaël SIMON" userId="537ba77e-21ed-4d1e-9b30-445434629ce0" providerId="ADAL" clId="{C330EC59-6331-4F65-961B-3A5EB3C83043}" dt="2023-04-25T07:58:59.994" v="639" actId="478"/>
          <ac:spMkLst>
            <pc:docMk/>
            <pc:sldMk cId="1293786728" sldId="2475"/>
            <ac:spMk id="3" creationId="{C8F563B6-5BDD-8F78-0C6B-00C465496750}"/>
          </ac:spMkLst>
        </pc:spChg>
        <pc:spChg chg="mod">
          <ac:chgData name="Raphaël SIMON" userId="537ba77e-21ed-4d1e-9b30-445434629ce0" providerId="ADAL" clId="{C330EC59-6331-4F65-961B-3A5EB3C83043}" dt="2023-04-25T07:54:49.132" v="621" actId="20577"/>
          <ac:spMkLst>
            <pc:docMk/>
            <pc:sldMk cId="1293786728" sldId="2475"/>
            <ac:spMk id="6" creationId="{4E54379D-B601-49DB-08CC-7C85462F564E}"/>
          </ac:spMkLst>
        </pc:spChg>
        <pc:spChg chg="mod">
          <ac:chgData name="Raphaël SIMON" userId="537ba77e-21ed-4d1e-9b30-445434629ce0" providerId="ADAL" clId="{C330EC59-6331-4F65-961B-3A5EB3C83043}" dt="2023-04-25T07:13:44.389" v="151" actId="20577"/>
          <ac:spMkLst>
            <pc:docMk/>
            <pc:sldMk cId="1293786728" sldId="2475"/>
            <ac:spMk id="7" creationId="{0360209C-197F-3922-2254-8650B3C85B84}"/>
          </ac:spMkLst>
        </pc:spChg>
        <pc:spChg chg="add del mod">
          <ac:chgData name="Raphaël SIMON" userId="537ba77e-21ed-4d1e-9b30-445434629ce0" providerId="ADAL" clId="{C330EC59-6331-4F65-961B-3A5EB3C83043}" dt="2023-04-25T07:18:12.266" v="182" actId="478"/>
          <ac:spMkLst>
            <pc:docMk/>
            <pc:sldMk cId="1293786728" sldId="2475"/>
            <ac:spMk id="8" creationId="{661F8A1E-95CE-4C09-2965-C38DC76D6C4D}"/>
          </ac:spMkLst>
        </pc:spChg>
        <pc:spChg chg="add del mod">
          <ac:chgData name="Raphaël SIMON" userId="537ba77e-21ed-4d1e-9b30-445434629ce0" providerId="ADAL" clId="{C330EC59-6331-4F65-961B-3A5EB3C83043}" dt="2023-04-25T07:20:09.352" v="223" actId="478"/>
          <ac:spMkLst>
            <pc:docMk/>
            <pc:sldMk cId="1293786728" sldId="2475"/>
            <ac:spMk id="9" creationId="{353D58D2-3E72-4A4E-926F-21721835E9E6}"/>
          </ac:spMkLst>
        </pc:spChg>
        <pc:cxnChg chg="add del mod">
          <ac:chgData name="Raphaël SIMON" userId="537ba77e-21ed-4d1e-9b30-445434629ce0" providerId="ADAL" clId="{C330EC59-6331-4F65-961B-3A5EB3C83043}" dt="2023-04-25T07:20:09.352" v="223" actId="478"/>
          <ac:cxnSpMkLst>
            <pc:docMk/>
            <pc:sldMk cId="1293786728" sldId="2475"/>
            <ac:cxnSpMk id="11" creationId="{8A51AD5D-BE83-5870-2059-F0893D06C3B8}"/>
          </ac:cxnSpMkLst>
        </pc:cxnChg>
      </pc:sldChg>
      <pc:sldChg chg="addSp delSp modSp mod">
        <pc:chgData name="Raphaël SIMON" userId="537ba77e-21ed-4d1e-9b30-445434629ce0" providerId="ADAL" clId="{C330EC59-6331-4F65-961B-3A5EB3C83043}" dt="2023-04-25T09:54:26.554" v="1257"/>
        <pc:sldMkLst>
          <pc:docMk/>
          <pc:sldMk cId="3436918195" sldId="2477"/>
        </pc:sldMkLst>
        <pc:spChg chg="add del mod">
          <ac:chgData name="Raphaël SIMON" userId="537ba77e-21ed-4d1e-9b30-445434629ce0" providerId="ADAL" clId="{C330EC59-6331-4F65-961B-3A5EB3C83043}" dt="2023-04-25T07:59:13.770" v="641" actId="478"/>
          <ac:spMkLst>
            <pc:docMk/>
            <pc:sldMk cId="3436918195" sldId="2477"/>
            <ac:spMk id="3" creationId="{2726C2E4-0571-BC84-1EA1-788F8EB9D2AC}"/>
          </ac:spMkLst>
        </pc:spChg>
        <pc:spChg chg="mod">
          <ac:chgData name="Raphaël SIMON" userId="537ba77e-21ed-4d1e-9b30-445434629ce0" providerId="ADAL" clId="{C330EC59-6331-4F65-961B-3A5EB3C83043}" dt="2023-04-25T07:53:00.708" v="617" actId="1036"/>
          <ac:spMkLst>
            <pc:docMk/>
            <pc:sldMk cId="3436918195" sldId="2477"/>
            <ac:spMk id="6" creationId="{4E54379D-B601-49DB-08CC-7C85462F564E}"/>
          </ac:spMkLst>
        </pc:spChg>
        <pc:spChg chg="mod">
          <ac:chgData name="Raphaël SIMON" userId="537ba77e-21ed-4d1e-9b30-445434629ce0" providerId="ADAL" clId="{C330EC59-6331-4F65-961B-3A5EB3C83043}" dt="2023-04-25T07:53:04.336" v="618" actId="313"/>
          <ac:spMkLst>
            <pc:docMk/>
            <pc:sldMk cId="3436918195" sldId="2477"/>
            <ac:spMk id="7" creationId="{0360209C-197F-3922-2254-8650B3C85B84}"/>
          </ac:spMkLst>
        </pc:spChg>
        <pc:spChg chg="mod">
          <ac:chgData name="Raphaël SIMON" userId="537ba77e-21ed-4d1e-9b30-445434629ce0" providerId="ADAL" clId="{C330EC59-6331-4F65-961B-3A5EB3C83043}" dt="2023-04-25T07:52:40.812" v="604" actId="1036"/>
          <ac:spMkLst>
            <pc:docMk/>
            <pc:sldMk cId="3436918195" sldId="2477"/>
            <ac:spMk id="8" creationId="{BA24F9C9-39D3-13B9-8EC2-0FC34121C9EC}"/>
          </ac:spMkLst>
        </pc:spChg>
        <pc:spChg chg="mod">
          <ac:chgData name="Raphaël SIMON" userId="537ba77e-21ed-4d1e-9b30-445434629ce0" providerId="ADAL" clId="{C330EC59-6331-4F65-961B-3A5EB3C83043}" dt="2023-04-25T07:52:40.812" v="604" actId="1036"/>
          <ac:spMkLst>
            <pc:docMk/>
            <pc:sldMk cId="3436918195" sldId="2477"/>
            <ac:spMk id="9" creationId="{33717CC2-E1E1-5864-82EC-5344D31BD171}"/>
          </ac:spMkLst>
        </pc:spChg>
        <pc:spChg chg="mod">
          <ac:chgData name="Raphaël SIMON" userId="537ba77e-21ed-4d1e-9b30-445434629ce0" providerId="ADAL" clId="{C330EC59-6331-4F65-961B-3A5EB3C83043}" dt="2023-04-25T07:52:40.812" v="604" actId="1036"/>
          <ac:spMkLst>
            <pc:docMk/>
            <pc:sldMk cId="3436918195" sldId="2477"/>
            <ac:spMk id="10" creationId="{B0CA3625-1E65-A0C6-6326-13AA827A28D2}"/>
          </ac:spMkLst>
        </pc:spChg>
        <pc:spChg chg="mod">
          <ac:chgData name="Raphaël SIMON" userId="537ba77e-21ed-4d1e-9b30-445434629ce0" providerId="ADAL" clId="{C330EC59-6331-4F65-961B-3A5EB3C83043}" dt="2023-04-25T07:52:40.812" v="604" actId="1036"/>
          <ac:spMkLst>
            <pc:docMk/>
            <pc:sldMk cId="3436918195" sldId="2477"/>
            <ac:spMk id="11" creationId="{80278C7F-B9CC-111F-9C81-D0ED753A9B38}"/>
          </ac:spMkLst>
        </pc:spChg>
        <pc:spChg chg="mod">
          <ac:chgData name="Raphaël SIMON" userId="537ba77e-21ed-4d1e-9b30-445434629ce0" providerId="ADAL" clId="{C330EC59-6331-4F65-961B-3A5EB3C83043}" dt="2023-04-25T07:52:40.812" v="604" actId="1036"/>
          <ac:spMkLst>
            <pc:docMk/>
            <pc:sldMk cId="3436918195" sldId="2477"/>
            <ac:spMk id="12" creationId="{54931EBA-ADFF-B951-AD0B-40BD54C6FF77}"/>
          </ac:spMkLst>
        </pc:spChg>
        <pc:spChg chg="mod">
          <ac:chgData name="Raphaël SIMON" userId="537ba77e-21ed-4d1e-9b30-445434629ce0" providerId="ADAL" clId="{C330EC59-6331-4F65-961B-3A5EB3C83043}" dt="2023-04-25T07:52:40.812" v="604" actId="1036"/>
          <ac:spMkLst>
            <pc:docMk/>
            <pc:sldMk cId="3436918195" sldId="2477"/>
            <ac:spMk id="13" creationId="{AECB6A45-E8BB-581C-AD53-DA02F88892BB}"/>
          </ac:spMkLst>
        </pc:spChg>
        <pc:spChg chg="del">
          <ac:chgData name="Raphaël SIMON" userId="537ba77e-21ed-4d1e-9b30-445434629ce0" providerId="ADAL" clId="{C330EC59-6331-4F65-961B-3A5EB3C83043}" dt="2023-04-25T09:32:47.695" v="1136" actId="478"/>
          <ac:spMkLst>
            <pc:docMk/>
            <pc:sldMk cId="3436918195" sldId="2477"/>
            <ac:spMk id="14" creationId="{93C7CA8E-3B55-26FD-0AD4-FFDE9FADB34C}"/>
          </ac:spMkLst>
        </pc:spChg>
        <pc:spChg chg="add del mod">
          <ac:chgData name="Raphaël SIMON" userId="537ba77e-21ed-4d1e-9b30-445434629ce0" providerId="ADAL" clId="{C330EC59-6331-4F65-961B-3A5EB3C83043}" dt="2023-04-25T09:54:26.365" v="1256" actId="478"/>
          <ac:spMkLst>
            <pc:docMk/>
            <pc:sldMk cId="3436918195" sldId="2477"/>
            <ac:spMk id="15" creationId="{AFAC64AE-4075-F200-C8E4-B1E0B752446D}"/>
          </ac:spMkLst>
        </pc:spChg>
        <pc:spChg chg="add mod">
          <ac:chgData name="Raphaël SIMON" userId="537ba77e-21ed-4d1e-9b30-445434629ce0" providerId="ADAL" clId="{C330EC59-6331-4F65-961B-3A5EB3C83043}" dt="2023-04-25T09:54:26.554" v="1257"/>
          <ac:spMkLst>
            <pc:docMk/>
            <pc:sldMk cId="3436918195" sldId="2477"/>
            <ac:spMk id="16" creationId="{0FB008D9-F62A-3990-04BD-7E515B915227}"/>
          </ac:spMkLst>
        </pc:spChg>
      </pc:sldChg>
      <pc:sldChg chg="addSp delSp modSp mod">
        <pc:chgData name="Raphaël SIMON" userId="537ba77e-21ed-4d1e-9b30-445434629ce0" providerId="ADAL" clId="{C330EC59-6331-4F65-961B-3A5EB3C83043}" dt="2023-04-25T09:34:07.973" v="1139" actId="113"/>
        <pc:sldMkLst>
          <pc:docMk/>
          <pc:sldMk cId="3904061457" sldId="2478"/>
        </pc:sldMkLst>
        <pc:spChg chg="add del mod">
          <ac:chgData name="Raphaël SIMON" userId="537ba77e-21ed-4d1e-9b30-445434629ce0" providerId="ADAL" clId="{C330EC59-6331-4F65-961B-3A5EB3C83043}" dt="2023-04-25T07:59:26.826" v="643" actId="478"/>
          <ac:spMkLst>
            <pc:docMk/>
            <pc:sldMk cId="3904061457" sldId="2478"/>
            <ac:spMk id="3" creationId="{9534AC87-4756-FD1B-A333-2A4F7972A8D2}"/>
          </ac:spMkLst>
        </pc:spChg>
        <pc:spChg chg="del mod">
          <ac:chgData name="Raphaël SIMON" userId="537ba77e-21ed-4d1e-9b30-445434629ce0" providerId="ADAL" clId="{C330EC59-6331-4F65-961B-3A5EB3C83043}" dt="2023-04-25T08:39:51.251" v="655" actId="478"/>
          <ac:spMkLst>
            <pc:docMk/>
            <pc:sldMk cId="3904061457" sldId="2478"/>
            <ac:spMk id="6" creationId="{4E54379D-B601-49DB-08CC-7C85462F564E}"/>
          </ac:spMkLst>
        </pc:spChg>
        <pc:spChg chg="mod">
          <ac:chgData name="Raphaël SIMON" userId="537ba77e-21ed-4d1e-9b30-445434629ce0" providerId="ADAL" clId="{C330EC59-6331-4F65-961B-3A5EB3C83043}" dt="2023-04-25T07:34:40.148" v="382" actId="20577"/>
          <ac:spMkLst>
            <pc:docMk/>
            <pc:sldMk cId="3904061457" sldId="2478"/>
            <ac:spMk id="7" creationId="{0360209C-197F-3922-2254-8650B3C85B84}"/>
          </ac:spMkLst>
        </pc:spChg>
        <pc:spChg chg="add del mod">
          <ac:chgData name="Raphaël SIMON" userId="537ba77e-21ed-4d1e-9b30-445434629ce0" providerId="ADAL" clId="{C330EC59-6331-4F65-961B-3A5EB3C83043}" dt="2023-04-25T09:33:31.551" v="1137" actId="478"/>
          <ac:spMkLst>
            <pc:docMk/>
            <pc:sldMk cId="3904061457" sldId="2478"/>
            <ac:spMk id="8" creationId="{9F2AA3D5-68AB-D889-9C07-928722E4D8D5}"/>
          </ac:spMkLst>
        </pc:spChg>
        <pc:spChg chg="add mod">
          <ac:chgData name="Raphaël SIMON" userId="537ba77e-21ed-4d1e-9b30-445434629ce0" providerId="ADAL" clId="{C330EC59-6331-4F65-961B-3A5EB3C83043}" dt="2023-04-25T09:34:07.973" v="1139" actId="113"/>
          <ac:spMkLst>
            <pc:docMk/>
            <pc:sldMk cId="3904061457" sldId="2478"/>
            <ac:spMk id="9" creationId="{EA45203E-F72A-C0BC-6C07-4BFD26E433C0}"/>
          </ac:spMkLst>
        </pc:spChg>
      </pc:sldChg>
      <pc:sldChg chg="addSp delSp modSp mod">
        <pc:chgData name="Raphaël SIMON" userId="537ba77e-21ed-4d1e-9b30-445434629ce0" providerId="ADAL" clId="{C330EC59-6331-4F65-961B-3A5EB3C83043}" dt="2023-04-25T07:59:33.223" v="645" actId="478"/>
        <pc:sldMkLst>
          <pc:docMk/>
          <pc:sldMk cId="1585920181" sldId="2479"/>
        </pc:sldMkLst>
        <pc:spChg chg="add del mod">
          <ac:chgData name="Raphaël SIMON" userId="537ba77e-21ed-4d1e-9b30-445434629ce0" providerId="ADAL" clId="{C330EC59-6331-4F65-961B-3A5EB3C83043}" dt="2023-04-25T07:59:33.223" v="645" actId="478"/>
          <ac:spMkLst>
            <pc:docMk/>
            <pc:sldMk cId="1585920181" sldId="2479"/>
            <ac:spMk id="3" creationId="{8F3075F4-F896-1672-4D7A-D12DB8CA74B8}"/>
          </ac:spMkLst>
        </pc:spChg>
        <pc:spChg chg="mod">
          <ac:chgData name="Raphaël SIMON" userId="537ba77e-21ed-4d1e-9b30-445434629ce0" providerId="ADAL" clId="{C330EC59-6331-4F65-961B-3A5EB3C83043}" dt="2023-04-25T07:52:26.741" v="589" actId="1036"/>
          <ac:spMkLst>
            <pc:docMk/>
            <pc:sldMk cId="1585920181" sldId="2479"/>
            <ac:spMk id="6" creationId="{4E54379D-B601-49DB-08CC-7C85462F564E}"/>
          </ac:spMkLst>
        </pc:spChg>
        <pc:spChg chg="mod">
          <ac:chgData name="Raphaël SIMON" userId="537ba77e-21ed-4d1e-9b30-445434629ce0" providerId="ADAL" clId="{C330EC59-6331-4F65-961B-3A5EB3C83043}" dt="2023-04-25T07:41:04.680" v="424" actId="313"/>
          <ac:spMkLst>
            <pc:docMk/>
            <pc:sldMk cId="1585920181" sldId="2479"/>
            <ac:spMk id="7" creationId="{0360209C-197F-3922-2254-8650B3C85B84}"/>
          </ac:spMkLst>
        </pc:spChg>
      </pc:sldChg>
      <pc:sldChg chg="addSp delSp modSp mod">
        <pc:chgData name="Raphaël SIMON" userId="537ba77e-21ed-4d1e-9b30-445434629ce0" providerId="ADAL" clId="{C330EC59-6331-4F65-961B-3A5EB3C83043}" dt="2023-04-25T08:40:18.186" v="657" actId="14100"/>
        <pc:sldMkLst>
          <pc:docMk/>
          <pc:sldMk cId="3124130936" sldId="2480"/>
        </pc:sldMkLst>
        <pc:spChg chg="add del mod">
          <ac:chgData name="Raphaël SIMON" userId="537ba77e-21ed-4d1e-9b30-445434629ce0" providerId="ADAL" clId="{C330EC59-6331-4F65-961B-3A5EB3C83043}" dt="2023-04-25T07:59:38.273" v="647" actId="478"/>
          <ac:spMkLst>
            <pc:docMk/>
            <pc:sldMk cId="3124130936" sldId="2480"/>
            <ac:spMk id="3" creationId="{C3EDD0A8-2B4E-EC0F-2604-FE0705E85070}"/>
          </ac:spMkLst>
        </pc:spChg>
        <pc:spChg chg="mod">
          <ac:chgData name="Raphaël SIMON" userId="537ba77e-21ed-4d1e-9b30-445434629ce0" providerId="ADAL" clId="{C330EC59-6331-4F65-961B-3A5EB3C83043}" dt="2023-04-25T08:40:18.186" v="657" actId="14100"/>
          <ac:spMkLst>
            <pc:docMk/>
            <pc:sldMk cId="3124130936" sldId="2480"/>
            <ac:spMk id="6" creationId="{4E54379D-B601-49DB-08CC-7C85462F564E}"/>
          </ac:spMkLst>
        </pc:spChg>
        <pc:spChg chg="mod">
          <ac:chgData name="Raphaël SIMON" userId="537ba77e-21ed-4d1e-9b30-445434629ce0" providerId="ADAL" clId="{C330EC59-6331-4F65-961B-3A5EB3C83043}" dt="2023-04-25T07:41:36.683" v="434" actId="313"/>
          <ac:spMkLst>
            <pc:docMk/>
            <pc:sldMk cId="3124130936" sldId="2480"/>
            <ac:spMk id="7" creationId="{0360209C-197F-3922-2254-8650B3C85B84}"/>
          </ac:spMkLst>
        </pc:spChg>
      </pc:sldChg>
      <pc:sldChg chg="addSp delSp modSp mod">
        <pc:chgData name="Raphaël SIMON" userId="537ba77e-21ed-4d1e-9b30-445434629ce0" providerId="ADAL" clId="{C330EC59-6331-4F65-961B-3A5EB3C83043}" dt="2023-04-25T07:59:44.722" v="649" actId="478"/>
        <pc:sldMkLst>
          <pc:docMk/>
          <pc:sldMk cId="2856604735" sldId="2481"/>
        </pc:sldMkLst>
        <pc:spChg chg="add del mod">
          <ac:chgData name="Raphaël SIMON" userId="537ba77e-21ed-4d1e-9b30-445434629ce0" providerId="ADAL" clId="{C330EC59-6331-4F65-961B-3A5EB3C83043}" dt="2023-04-25T07:59:44.722" v="649" actId="478"/>
          <ac:spMkLst>
            <pc:docMk/>
            <pc:sldMk cId="2856604735" sldId="2481"/>
            <ac:spMk id="3" creationId="{81DE13C6-E883-D599-3BE2-88A6B6AAAB95}"/>
          </ac:spMkLst>
        </pc:spChg>
        <pc:spChg chg="mod">
          <ac:chgData name="Raphaël SIMON" userId="537ba77e-21ed-4d1e-9b30-445434629ce0" providerId="ADAL" clId="{C330EC59-6331-4F65-961B-3A5EB3C83043}" dt="2023-04-25T07:51:44.755" v="534" actId="1036"/>
          <ac:spMkLst>
            <pc:docMk/>
            <pc:sldMk cId="2856604735" sldId="2481"/>
            <ac:spMk id="6" creationId="{4E54379D-B601-49DB-08CC-7C85462F564E}"/>
          </ac:spMkLst>
        </pc:spChg>
        <pc:spChg chg="mod">
          <ac:chgData name="Raphaël SIMON" userId="537ba77e-21ed-4d1e-9b30-445434629ce0" providerId="ADAL" clId="{C330EC59-6331-4F65-961B-3A5EB3C83043}" dt="2023-04-25T07:44:29.188" v="460" actId="20577"/>
          <ac:spMkLst>
            <pc:docMk/>
            <pc:sldMk cId="2856604735" sldId="2481"/>
            <ac:spMk id="7" creationId="{0360209C-197F-3922-2254-8650B3C85B84}"/>
          </ac:spMkLst>
        </pc:spChg>
      </pc:sldChg>
      <pc:sldChg chg="addSp delSp modSp mod">
        <pc:chgData name="Raphaël SIMON" userId="537ba77e-21ed-4d1e-9b30-445434629ce0" providerId="ADAL" clId="{C330EC59-6331-4F65-961B-3A5EB3C83043}" dt="2023-04-25T08:41:18.694" v="742"/>
        <pc:sldMkLst>
          <pc:docMk/>
          <pc:sldMk cId="660983016" sldId="2482"/>
        </pc:sldMkLst>
        <pc:spChg chg="add del mod">
          <ac:chgData name="Raphaël SIMON" userId="537ba77e-21ed-4d1e-9b30-445434629ce0" providerId="ADAL" clId="{C330EC59-6331-4F65-961B-3A5EB3C83043}" dt="2023-04-25T07:59:50.504" v="651" actId="478"/>
          <ac:spMkLst>
            <pc:docMk/>
            <pc:sldMk cId="660983016" sldId="2482"/>
            <ac:spMk id="3" creationId="{E1365453-F317-111C-E138-B5659FC81AEA}"/>
          </ac:spMkLst>
        </pc:spChg>
        <pc:spChg chg="add mod">
          <ac:chgData name="Raphaël SIMON" userId="537ba77e-21ed-4d1e-9b30-445434629ce0" providerId="ADAL" clId="{C330EC59-6331-4F65-961B-3A5EB3C83043}" dt="2023-04-25T08:41:18.694" v="742"/>
          <ac:spMkLst>
            <pc:docMk/>
            <pc:sldMk cId="660983016" sldId="2482"/>
            <ac:spMk id="5" creationId="{529971FB-1D56-C1BA-2257-311B861AB566}"/>
          </ac:spMkLst>
        </pc:spChg>
        <pc:spChg chg="mod">
          <ac:chgData name="Raphaël SIMON" userId="537ba77e-21ed-4d1e-9b30-445434629ce0" providerId="ADAL" clId="{C330EC59-6331-4F65-961B-3A5EB3C83043}" dt="2023-04-25T07:51:55.371" v="540" actId="1036"/>
          <ac:spMkLst>
            <pc:docMk/>
            <pc:sldMk cId="660983016" sldId="2482"/>
            <ac:spMk id="6" creationId="{4E54379D-B601-49DB-08CC-7C85462F564E}"/>
          </ac:spMkLst>
        </pc:spChg>
        <pc:spChg chg="del mod">
          <ac:chgData name="Raphaël SIMON" userId="537ba77e-21ed-4d1e-9b30-445434629ce0" providerId="ADAL" clId="{C330EC59-6331-4F65-961B-3A5EB3C83043}" dt="2023-04-25T08:41:18.459" v="741" actId="478"/>
          <ac:spMkLst>
            <pc:docMk/>
            <pc:sldMk cId="660983016" sldId="2482"/>
            <ac:spMk id="8" creationId="{E6F8DDEB-FBD7-06F2-03D5-B851B9171827}"/>
          </ac:spMkLst>
        </pc:spChg>
        <pc:spChg chg="del mod">
          <ac:chgData name="Raphaël SIMON" userId="537ba77e-21ed-4d1e-9b30-445434629ce0" providerId="ADAL" clId="{C330EC59-6331-4F65-961B-3A5EB3C83043}" dt="2023-04-25T08:41:18.459" v="741" actId="478"/>
          <ac:spMkLst>
            <pc:docMk/>
            <pc:sldMk cId="660983016" sldId="2482"/>
            <ac:spMk id="9" creationId="{AC7BE74A-EFF4-491D-DFB0-8FF2BBAAE2D5}"/>
          </ac:spMkLst>
        </pc:spChg>
        <pc:spChg chg="add mod">
          <ac:chgData name="Raphaël SIMON" userId="537ba77e-21ed-4d1e-9b30-445434629ce0" providerId="ADAL" clId="{C330EC59-6331-4F65-961B-3A5EB3C83043}" dt="2023-04-25T08:41:18.694" v="742"/>
          <ac:spMkLst>
            <pc:docMk/>
            <pc:sldMk cId="660983016" sldId="2482"/>
            <ac:spMk id="11" creationId="{FB4C518D-17E2-8F97-8E7A-79849295C159}"/>
          </ac:spMkLst>
        </pc:spChg>
      </pc:sldChg>
      <pc:sldChg chg="addSp delSp modSp mod">
        <pc:chgData name="Raphaël SIMON" userId="537ba77e-21ed-4d1e-9b30-445434629ce0" providerId="ADAL" clId="{C330EC59-6331-4F65-961B-3A5EB3C83043}" dt="2023-04-25T09:50:59.748" v="1228" actId="478"/>
        <pc:sldMkLst>
          <pc:docMk/>
          <pc:sldMk cId="3823064080" sldId="2483"/>
        </pc:sldMkLst>
        <pc:spChg chg="add del mod">
          <ac:chgData name="Raphaël SIMON" userId="537ba77e-21ed-4d1e-9b30-445434629ce0" providerId="ADAL" clId="{C330EC59-6331-4F65-961B-3A5EB3C83043}" dt="2023-04-25T07:54:11.393" v="619" actId="478"/>
          <ac:spMkLst>
            <pc:docMk/>
            <pc:sldMk cId="3823064080" sldId="2483"/>
            <ac:spMk id="3" creationId="{0424747F-DD5E-54F9-C682-FBFFD9880B6B}"/>
          </ac:spMkLst>
        </pc:spChg>
        <pc:spChg chg="mod">
          <ac:chgData name="Raphaël SIMON" userId="537ba77e-21ed-4d1e-9b30-445434629ce0" providerId="ADAL" clId="{C330EC59-6331-4F65-961B-3A5EB3C83043}" dt="2023-04-25T08:41:28.332" v="743" actId="14100"/>
          <ac:spMkLst>
            <pc:docMk/>
            <pc:sldMk cId="3823064080" sldId="2483"/>
            <ac:spMk id="6" creationId="{4E54379D-B601-49DB-08CC-7C85462F564E}"/>
          </ac:spMkLst>
        </pc:spChg>
        <pc:spChg chg="mod">
          <ac:chgData name="Raphaël SIMON" userId="537ba77e-21ed-4d1e-9b30-445434629ce0" providerId="ADAL" clId="{C330EC59-6331-4F65-961B-3A5EB3C83043}" dt="2023-04-25T07:48:08.018" v="474" actId="14100"/>
          <ac:spMkLst>
            <pc:docMk/>
            <pc:sldMk cId="3823064080" sldId="2483"/>
            <ac:spMk id="7" creationId="{0360209C-197F-3922-2254-8650B3C85B84}"/>
          </ac:spMkLst>
        </pc:spChg>
        <pc:spChg chg="add del mod">
          <ac:chgData name="Raphaël SIMON" userId="537ba77e-21ed-4d1e-9b30-445434629ce0" providerId="ADAL" clId="{C330EC59-6331-4F65-961B-3A5EB3C83043}" dt="2023-04-25T09:50:59.748" v="1228" actId="478"/>
          <ac:spMkLst>
            <pc:docMk/>
            <pc:sldMk cId="3823064080" sldId="2483"/>
            <ac:spMk id="15" creationId="{AEE9DD69-8E48-7C2A-494B-5DD876287D44}"/>
          </ac:spMkLst>
        </pc:spChg>
        <pc:cxnChg chg="add del mod">
          <ac:chgData name="Raphaël SIMON" userId="537ba77e-21ed-4d1e-9b30-445434629ce0" providerId="ADAL" clId="{C330EC59-6331-4F65-961B-3A5EB3C83043}" dt="2023-04-25T07:54:13.895" v="620" actId="478"/>
          <ac:cxnSpMkLst>
            <pc:docMk/>
            <pc:sldMk cId="3823064080" sldId="2483"/>
            <ac:cxnSpMk id="9" creationId="{AC03782D-EBE7-67E2-D935-546E85A25A74}"/>
          </ac:cxnSpMkLst>
        </pc:cxnChg>
      </pc:sldChg>
      <pc:sldChg chg="addSp modSp add del mod">
        <pc:chgData name="Raphaël SIMON" userId="537ba77e-21ed-4d1e-9b30-445434629ce0" providerId="ADAL" clId="{C330EC59-6331-4F65-961B-3A5EB3C83043}" dt="2023-04-25T07:06:36.995" v="122" actId="47"/>
        <pc:sldMkLst>
          <pc:docMk/>
          <pc:sldMk cId="2451363683" sldId="2484"/>
        </pc:sldMkLst>
        <pc:spChg chg="add mod">
          <ac:chgData name="Raphaël SIMON" userId="537ba77e-21ed-4d1e-9b30-445434629ce0" providerId="ADAL" clId="{C330EC59-6331-4F65-961B-3A5EB3C83043}" dt="2023-04-25T06:36:19.019" v="44" actId="14100"/>
          <ac:spMkLst>
            <pc:docMk/>
            <pc:sldMk cId="2451363683" sldId="2484"/>
            <ac:spMk id="3" creationId="{25DA406E-0223-B973-8776-978535B28B15}"/>
          </ac:spMkLst>
        </pc:spChg>
        <pc:spChg chg="mod">
          <ac:chgData name="Raphaël SIMON" userId="537ba77e-21ed-4d1e-9b30-445434629ce0" providerId="ADAL" clId="{C330EC59-6331-4F65-961B-3A5EB3C83043}" dt="2023-04-25T06:32:48.094" v="1" actId="21"/>
          <ac:spMkLst>
            <pc:docMk/>
            <pc:sldMk cId="2451363683" sldId="2484"/>
            <ac:spMk id="6" creationId="{4E54379D-B601-49DB-08CC-7C85462F564E}"/>
          </ac:spMkLst>
        </pc:spChg>
        <pc:spChg chg="mod">
          <ac:chgData name="Raphaël SIMON" userId="537ba77e-21ed-4d1e-9b30-445434629ce0" providerId="ADAL" clId="{C330EC59-6331-4F65-961B-3A5EB3C83043}" dt="2023-04-25T06:33:31.120" v="15" actId="313"/>
          <ac:spMkLst>
            <pc:docMk/>
            <pc:sldMk cId="2451363683" sldId="2484"/>
            <ac:spMk id="7" creationId="{0360209C-197F-3922-2254-8650B3C85B84}"/>
          </ac:spMkLst>
        </pc:spChg>
        <pc:spChg chg="mod">
          <ac:chgData name="Raphaël SIMON" userId="537ba77e-21ed-4d1e-9b30-445434629ce0" providerId="ADAL" clId="{C330EC59-6331-4F65-961B-3A5EB3C83043}" dt="2023-04-25T06:33:01.766" v="7" actId="6549"/>
          <ac:spMkLst>
            <pc:docMk/>
            <pc:sldMk cId="2451363683" sldId="2484"/>
            <ac:spMk id="9" creationId="{AC7BE74A-EFF4-491D-DFB0-8FF2BBAAE2D5}"/>
          </ac:spMkLst>
        </pc:spChg>
      </pc:sldChg>
      <pc:sldChg chg="addSp delSp modSp add mod">
        <pc:chgData name="Raphaël SIMON" userId="537ba77e-21ed-4d1e-9b30-445434629ce0" providerId="ADAL" clId="{C330EC59-6331-4F65-961B-3A5EB3C83043}" dt="2023-04-25T09:58:29.150" v="1281" actId="207"/>
        <pc:sldMkLst>
          <pc:docMk/>
          <pc:sldMk cId="7066878" sldId="2485"/>
        </pc:sldMkLst>
        <pc:spChg chg="mod">
          <ac:chgData name="Raphaël SIMON" userId="537ba77e-21ed-4d1e-9b30-445434629ce0" providerId="ADAL" clId="{C330EC59-6331-4F65-961B-3A5EB3C83043}" dt="2023-04-25T07:39:20.642" v="403" actId="121"/>
          <ac:spMkLst>
            <pc:docMk/>
            <pc:sldMk cId="7066878" sldId="2485"/>
            <ac:spMk id="3" creationId="{25DA406E-0223-B973-8776-978535B28B15}"/>
          </ac:spMkLst>
        </pc:spChg>
        <pc:spChg chg="add mod">
          <ac:chgData name="Raphaël SIMON" userId="537ba77e-21ed-4d1e-9b30-445434629ce0" providerId="ADAL" clId="{C330EC59-6331-4F65-961B-3A5EB3C83043}" dt="2023-04-25T09:31:13.170" v="1134" actId="14100"/>
          <ac:spMkLst>
            <pc:docMk/>
            <pc:sldMk cId="7066878" sldId="2485"/>
            <ac:spMk id="5" creationId="{7B64DDC7-4688-616C-BC12-DAFBB9738BC3}"/>
          </ac:spMkLst>
        </pc:spChg>
        <pc:spChg chg="mod">
          <ac:chgData name="Raphaël SIMON" userId="537ba77e-21ed-4d1e-9b30-445434629ce0" providerId="ADAL" clId="{C330EC59-6331-4F65-961B-3A5EB3C83043}" dt="2023-04-25T09:58:29.150" v="1281" actId="207"/>
          <ac:spMkLst>
            <pc:docMk/>
            <pc:sldMk cId="7066878" sldId="2485"/>
            <ac:spMk id="6" creationId="{4E54379D-B601-49DB-08CC-7C85462F564E}"/>
          </ac:spMkLst>
        </pc:spChg>
        <pc:spChg chg="mod">
          <ac:chgData name="Raphaël SIMON" userId="537ba77e-21ed-4d1e-9b30-445434629ce0" providerId="ADAL" clId="{C330EC59-6331-4F65-961B-3A5EB3C83043}" dt="2023-04-25T09:58:13.342" v="1278" actId="207"/>
          <ac:spMkLst>
            <pc:docMk/>
            <pc:sldMk cId="7066878" sldId="2485"/>
            <ac:spMk id="8" creationId="{E6F8DDEB-FBD7-06F2-03D5-B851B9171827}"/>
          </ac:spMkLst>
        </pc:spChg>
        <pc:spChg chg="add del mod">
          <ac:chgData name="Raphaël SIMON" userId="537ba77e-21ed-4d1e-9b30-445434629ce0" providerId="ADAL" clId="{C330EC59-6331-4F65-961B-3A5EB3C83043}" dt="2023-04-25T08:44:34.754" v="788" actId="21"/>
          <ac:spMkLst>
            <pc:docMk/>
            <pc:sldMk cId="7066878" sldId="2485"/>
            <ac:spMk id="9" creationId="{AC7BE74A-EFF4-491D-DFB0-8FF2BBAAE2D5}"/>
          </ac:spMkLst>
        </pc:spChg>
        <pc:spChg chg="add del mod">
          <ac:chgData name="Raphaël SIMON" userId="537ba77e-21ed-4d1e-9b30-445434629ce0" providerId="ADAL" clId="{C330EC59-6331-4F65-961B-3A5EB3C83043}" dt="2023-04-25T07:01:26.048" v="119" actId="478"/>
          <ac:spMkLst>
            <pc:docMk/>
            <pc:sldMk cId="7066878" sldId="2485"/>
            <ac:spMk id="11" creationId="{C130232F-996C-32E0-23A1-148DC3B33607}"/>
          </ac:spMkLst>
        </pc:spChg>
        <pc:spChg chg="add mod">
          <ac:chgData name="Raphaël SIMON" userId="537ba77e-21ed-4d1e-9b30-445434629ce0" providerId="ADAL" clId="{C330EC59-6331-4F65-961B-3A5EB3C83043}" dt="2023-04-25T07:01:21.145" v="118" actId="1076"/>
          <ac:spMkLst>
            <pc:docMk/>
            <pc:sldMk cId="7066878" sldId="2485"/>
            <ac:spMk id="12" creationId="{3ACE2EFB-B17F-243B-E876-3ECF318A24E9}"/>
          </ac:spMkLst>
        </pc:spChg>
        <pc:spChg chg="add mod">
          <ac:chgData name="Raphaël SIMON" userId="537ba77e-21ed-4d1e-9b30-445434629ce0" providerId="ADAL" clId="{C330EC59-6331-4F65-961B-3A5EB3C83043}" dt="2023-04-25T08:44:28.338" v="787" actId="1076"/>
          <ac:spMkLst>
            <pc:docMk/>
            <pc:sldMk cId="7066878" sldId="2485"/>
            <ac:spMk id="13" creationId="{0EEB16DB-0D24-9405-DACF-43369F226C2E}"/>
          </ac:spMkLst>
        </pc:spChg>
        <pc:spChg chg="add mod">
          <ac:chgData name="Raphaël SIMON" userId="537ba77e-21ed-4d1e-9b30-445434629ce0" providerId="ADAL" clId="{C330EC59-6331-4F65-961B-3A5EB3C83043}" dt="2023-04-25T08:44:55.960" v="798" actId="1076"/>
          <ac:spMkLst>
            <pc:docMk/>
            <pc:sldMk cId="7066878" sldId="2485"/>
            <ac:spMk id="15" creationId="{60761F92-71FC-5091-C07A-660719C8121F}"/>
          </ac:spMkLst>
        </pc:spChg>
        <pc:spChg chg="add mod">
          <ac:chgData name="Raphaël SIMON" userId="537ba77e-21ed-4d1e-9b30-445434629ce0" providerId="ADAL" clId="{C330EC59-6331-4F65-961B-3A5EB3C83043}" dt="2023-04-25T09:18:22.373" v="1065"/>
          <ac:spMkLst>
            <pc:docMk/>
            <pc:sldMk cId="7066878" sldId="2485"/>
            <ac:spMk id="16" creationId="{B41490BC-1C7D-CDAD-444B-4EF8A36E9D54}"/>
          </ac:spMkLst>
        </pc:spChg>
        <pc:spChg chg="add mod">
          <ac:chgData name="Raphaël SIMON" userId="537ba77e-21ed-4d1e-9b30-445434629ce0" providerId="ADAL" clId="{C330EC59-6331-4F65-961B-3A5EB3C83043}" dt="2023-04-25T09:01:09.791" v="874" actId="1076"/>
          <ac:spMkLst>
            <pc:docMk/>
            <pc:sldMk cId="7066878" sldId="2485"/>
            <ac:spMk id="17" creationId="{8F8697D2-BE70-719C-FBF9-33FB62C01947}"/>
          </ac:spMkLst>
        </pc:spChg>
        <pc:spChg chg="add del mod">
          <ac:chgData name="Raphaël SIMON" userId="537ba77e-21ed-4d1e-9b30-445434629ce0" providerId="ADAL" clId="{C330EC59-6331-4F65-961B-3A5EB3C83043}" dt="2023-04-25T09:17:56.798" v="1060" actId="478"/>
          <ac:spMkLst>
            <pc:docMk/>
            <pc:sldMk cId="7066878" sldId="2485"/>
            <ac:spMk id="18" creationId="{367D6AE6-E8B0-A33E-C8C7-D7F39BB073D9}"/>
          </ac:spMkLst>
        </pc:spChg>
        <pc:spChg chg="add del mod">
          <ac:chgData name="Raphaël SIMON" userId="537ba77e-21ed-4d1e-9b30-445434629ce0" providerId="ADAL" clId="{C330EC59-6331-4F65-961B-3A5EB3C83043}" dt="2023-04-25T09:17:57.798" v="1061" actId="478"/>
          <ac:spMkLst>
            <pc:docMk/>
            <pc:sldMk cId="7066878" sldId="2485"/>
            <ac:spMk id="19" creationId="{9FE174F1-372C-4A92-FE6E-D3B2BCBFDB54}"/>
          </ac:spMkLst>
        </pc:spChg>
        <pc:spChg chg="add mod">
          <ac:chgData name="Raphaël SIMON" userId="537ba77e-21ed-4d1e-9b30-445434629ce0" providerId="ADAL" clId="{C330EC59-6331-4F65-961B-3A5EB3C83043}" dt="2023-04-25T09:56:38.194" v="1271" actId="1076"/>
          <ac:spMkLst>
            <pc:docMk/>
            <pc:sldMk cId="7066878" sldId="2485"/>
            <ac:spMk id="20" creationId="{3F5BE8BC-0D71-3FA1-555E-D172914ECA1C}"/>
          </ac:spMkLst>
        </pc:spChg>
        <pc:spChg chg="add mod">
          <ac:chgData name="Raphaël SIMON" userId="537ba77e-21ed-4d1e-9b30-445434629ce0" providerId="ADAL" clId="{C330EC59-6331-4F65-961B-3A5EB3C83043}" dt="2023-04-25T09:56:29.553" v="1270" actId="1076"/>
          <ac:spMkLst>
            <pc:docMk/>
            <pc:sldMk cId="7066878" sldId="2485"/>
            <ac:spMk id="21" creationId="{560FE0B5-0261-0104-3217-35D2E411BAA4}"/>
          </ac:spMkLst>
        </pc:spChg>
        <pc:spChg chg="add mod">
          <ac:chgData name="Raphaël SIMON" userId="537ba77e-21ed-4d1e-9b30-445434629ce0" providerId="ADAL" clId="{C330EC59-6331-4F65-961B-3A5EB3C83043}" dt="2023-04-25T09:56:45.436" v="1273" actId="1076"/>
          <ac:spMkLst>
            <pc:docMk/>
            <pc:sldMk cId="7066878" sldId="2485"/>
            <ac:spMk id="22" creationId="{6182F625-07F2-5AFC-818B-FC02EEB68722}"/>
          </ac:spMkLst>
        </pc:spChg>
        <pc:spChg chg="add mod">
          <ac:chgData name="Raphaël SIMON" userId="537ba77e-21ed-4d1e-9b30-445434629ce0" providerId="ADAL" clId="{C330EC59-6331-4F65-961B-3A5EB3C83043}" dt="2023-04-25T09:56:51.575" v="1275" actId="1076"/>
          <ac:spMkLst>
            <pc:docMk/>
            <pc:sldMk cId="7066878" sldId="2485"/>
            <ac:spMk id="23" creationId="{E51D8528-78FC-748F-47F6-F2F73F3935F4}"/>
          </ac:spMkLst>
        </pc:spChg>
      </pc:sldChg>
      <pc:sldChg chg="addSp delSp modSp add mod">
        <pc:chgData name="Raphaël SIMON" userId="537ba77e-21ed-4d1e-9b30-445434629ce0" providerId="ADAL" clId="{C330EC59-6331-4F65-961B-3A5EB3C83043}" dt="2023-04-25T07:39:39.831" v="407" actId="121"/>
        <pc:sldMkLst>
          <pc:docMk/>
          <pc:sldMk cId="1768588286" sldId="2486"/>
        </pc:sldMkLst>
        <pc:spChg chg="mod">
          <ac:chgData name="Raphaël SIMON" userId="537ba77e-21ed-4d1e-9b30-445434629ce0" providerId="ADAL" clId="{C330EC59-6331-4F65-961B-3A5EB3C83043}" dt="2023-04-25T07:39:39.831" v="407" actId="121"/>
          <ac:spMkLst>
            <pc:docMk/>
            <pc:sldMk cId="1768588286" sldId="2486"/>
            <ac:spMk id="3" creationId="{C8F563B6-5BDD-8F78-0C6B-00C465496750}"/>
          </ac:spMkLst>
        </pc:spChg>
        <pc:spChg chg="mod">
          <ac:chgData name="Raphaël SIMON" userId="537ba77e-21ed-4d1e-9b30-445434629ce0" providerId="ADAL" clId="{C330EC59-6331-4F65-961B-3A5EB3C83043}" dt="2023-04-25T07:25:38.291" v="268" actId="207"/>
          <ac:spMkLst>
            <pc:docMk/>
            <pc:sldMk cId="1768588286" sldId="2486"/>
            <ac:spMk id="6" creationId="{4E54379D-B601-49DB-08CC-7C85462F564E}"/>
          </ac:spMkLst>
        </pc:spChg>
        <pc:spChg chg="add del">
          <ac:chgData name="Raphaël SIMON" userId="537ba77e-21ed-4d1e-9b30-445434629ce0" providerId="ADAL" clId="{C330EC59-6331-4F65-961B-3A5EB3C83043}" dt="2023-04-25T07:29:44.793" v="332" actId="478"/>
          <ac:spMkLst>
            <pc:docMk/>
            <pc:sldMk cId="1768588286" sldId="2486"/>
            <ac:spMk id="9" creationId="{353D58D2-3E72-4A4E-926F-21721835E9E6}"/>
          </ac:spMkLst>
        </pc:spChg>
        <pc:spChg chg="add mod">
          <ac:chgData name="Raphaël SIMON" userId="537ba77e-21ed-4d1e-9b30-445434629ce0" providerId="ADAL" clId="{C330EC59-6331-4F65-961B-3A5EB3C83043}" dt="2023-04-25T07:29:47.615" v="333" actId="1076"/>
          <ac:spMkLst>
            <pc:docMk/>
            <pc:sldMk cId="1768588286" sldId="2486"/>
            <ac:spMk id="16" creationId="{B90E0BB0-6955-1572-02FA-F18C4131ECBF}"/>
          </ac:spMkLst>
        </pc:spChg>
        <pc:picChg chg="add mod">
          <ac:chgData name="Raphaël SIMON" userId="537ba77e-21ed-4d1e-9b30-445434629ce0" providerId="ADAL" clId="{C330EC59-6331-4F65-961B-3A5EB3C83043}" dt="2023-04-25T07:29:14.364" v="322" actId="1076"/>
          <ac:picMkLst>
            <pc:docMk/>
            <pc:sldMk cId="1768588286" sldId="2486"/>
            <ac:picMk id="15" creationId="{A408F3E3-07FE-0CF0-3A46-E0629B6AF91D}"/>
          </ac:picMkLst>
        </pc:picChg>
        <pc:cxnChg chg="add del mod">
          <ac:chgData name="Raphaël SIMON" userId="537ba77e-21ed-4d1e-9b30-445434629ce0" providerId="ADAL" clId="{C330EC59-6331-4F65-961B-3A5EB3C83043}" dt="2023-04-25T07:19:50.671" v="221" actId="478"/>
          <ac:cxnSpMkLst>
            <pc:docMk/>
            <pc:sldMk cId="1768588286" sldId="2486"/>
            <ac:cxnSpMk id="10" creationId="{78528CC8-821E-D962-B75F-C254515AB969}"/>
          </ac:cxnSpMkLst>
        </pc:cxnChg>
        <pc:cxnChg chg="mod">
          <ac:chgData name="Raphaël SIMON" userId="537ba77e-21ed-4d1e-9b30-445434629ce0" providerId="ADAL" clId="{C330EC59-6331-4F65-961B-3A5EB3C83043}" dt="2023-04-25T07:29:44.793" v="332" actId="478"/>
          <ac:cxnSpMkLst>
            <pc:docMk/>
            <pc:sldMk cId="1768588286" sldId="2486"/>
            <ac:cxnSpMk id="11" creationId="{8A51AD5D-BE83-5870-2059-F0893D06C3B8}"/>
          </ac:cxnSpMkLst>
        </pc:cxnChg>
      </pc:sldChg>
      <pc:sldChg chg="modSp add mod">
        <pc:chgData name="Raphaël SIMON" userId="537ba77e-21ed-4d1e-9b30-445434629ce0" providerId="ADAL" clId="{C330EC59-6331-4F65-961B-3A5EB3C83043}" dt="2023-04-25T07:39:35.598" v="406" actId="121"/>
        <pc:sldMkLst>
          <pc:docMk/>
          <pc:sldMk cId="1096515826" sldId="2487"/>
        </pc:sldMkLst>
        <pc:spChg chg="mod">
          <ac:chgData name="Raphaël SIMON" userId="537ba77e-21ed-4d1e-9b30-445434629ce0" providerId="ADAL" clId="{C330EC59-6331-4F65-961B-3A5EB3C83043}" dt="2023-04-25T07:39:35.598" v="406" actId="121"/>
          <ac:spMkLst>
            <pc:docMk/>
            <pc:sldMk cId="1096515826" sldId="2487"/>
            <ac:spMk id="3" creationId="{C8F563B6-5BDD-8F78-0C6B-00C465496750}"/>
          </ac:spMkLst>
        </pc:spChg>
        <pc:spChg chg="mod">
          <ac:chgData name="Raphaël SIMON" userId="537ba77e-21ed-4d1e-9b30-445434629ce0" providerId="ADAL" clId="{C330EC59-6331-4F65-961B-3A5EB3C83043}" dt="2023-04-25T07:29:36.769" v="329" actId="1076"/>
          <ac:spMkLst>
            <pc:docMk/>
            <pc:sldMk cId="1096515826" sldId="2487"/>
            <ac:spMk id="9" creationId="{353D58D2-3E72-4A4E-926F-21721835E9E6}"/>
          </ac:spMkLst>
        </pc:spChg>
        <pc:cxnChg chg="mod">
          <ac:chgData name="Raphaël SIMON" userId="537ba77e-21ed-4d1e-9b30-445434629ce0" providerId="ADAL" clId="{C330EC59-6331-4F65-961B-3A5EB3C83043}" dt="2023-04-25T07:29:36.769" v="329" actId="1076"/>
          <ac:cxnSpMkLst>
            <pc:docMk/>
            <pc:sldMk cId="1096515826" sldId="2487"/>
            <ac:cxnSpMk id="11" creationId="{8A51AD5D-BE83-5870-2059-F0893D06C3B8}"/>
          </ac:cxnSpMkLst>
        </pc:cxnChg>
      </pc:sldChg>
      <pc:sldChg chg="addSp delSp modSp add mod">
        <pc:chgData name="Raphaël SIMON" userId="537ba77e-21ed-4d1e-9b30-445434629ce0" providerId="ADAL" clId="{C330EC59-6331-4F65-961B-3A5EB3C83043}" dt="2023-04-25T10:09:40.050" v="1312" actId="1076"/>
        <pc:sldMkLst>
          <pc:docMk/>
          <pc:sldMk cId="3435964728" sldId="2488"/>
        </pc:sldMkLst>
        <pc:spChg chg="mod">
          <ac:chgData name="Raphaël SIMON" userId="537ba77e-21ed-4d1e-9b30-445434629ce0" providerId="ADAL" clId="{C330EC59-6331-4F65-961B-3A5EB3C83043}" dt="2023-04-25T07:39:44" v="408" actId="121"/>
          <ac:spMkLst>
            <pc:docMk/>
            <pc:sldMk cId="3435964728" sldId="2488"/>
            <ac:spMk id="3" creationId="{C8F563B6-5BDD-8F78-0C6B-00C465496750}"/>
          </ac:spMkLst>
        </pc:spChg>
        <pc:spChg chg="mod">
          <ac:chgData name="Raphaël SIMON" userId="537ba77e-21ed-4d1e-9b30-445434629ce0" providerId="ADAL" clId="{C330EC59-6331-4F65-961B-3A5EB3C83043}" dt="2023-04-25T07:43:19.837" v="451" actId="207"/>
          <ac:spMkLst>
            <pc:docMk/>
            <pc:sldMk cId="3435964728" sldId="2488"/>
            <ac:spMk id="6" creationId="{4E54379D-B601-49DB-08CC-7C85462F564E}"/>
          </ac:spMkLst>
        </pc:spChg>
        <pc:spChg chg="mod">
          <ac:chgData name="Raphaël SIMON" userId="537ba77e-21ed-4d1e-9b30-445434629ce0" providerId="ADAL" clId="{C330EC59-6331-4F65-961B-3A5EB3C83043}" dt="2023-04-25T09:11:19.471" v="1020" actId="1076"/>
          <ac:spMkLst>
            <pc:docMk/>
            <pc:sldMk cId="3435964728" sldId="2488"/>
            <ac:spMk id="7" creationId="{0360209C-197F-3922-2254-8650B3C85B84}"/>
          </ac:spMkLst>
        </pc:spChg>
        <pc:spChg chg="del">
          <ac:chgData name="Raphaël SIMON" userId="537ba77e-21ed-4d1e-9b30-445434629ce0" providerId="ADAL" clId="{C330EC59-6331-4F65-961B-3A5EB3C83043}" dt="2023-04-25T07:22:13.992" v="263" actId="478"/>
          <ac:spMkLst>
            <pc:docMk/>
            <pc:sldMk cId="3435964728" sldId="2488"/>
            <ac:spMk id="9" creationId="{353D58D2-3E72-4A4E-926F-21721835E9E6}"/>
          </ac:spMkLst>
        </pc:spChg>
        <pc:spChg chg="add mod">
          <ac:chgData name="Raphaël SIMON" userId="537ba77e-21ed-4d1e-9b30-445434629ce0" providerId="ADAL" clId="{C330EC59-6331-4F65-961B-3A5EB3C83043}" dt="2023-04-25T09:07:52.847" v="947" actId="1076"/>
          <ac:spMkLst>
            <pc:docMk/>
            <pc:sldMk cId="3435964728" sldId="2488"/>
            <ac:spMk id="12" creationId="{DFAD5E94-2ABF-7497-F29A-634D60BB4764}"/>
          </ac:spMkLst>
        </pc:spChg>
        <pc:spChg chg="add mod">
          <ac:chgData name="Raphaël SIMON" userId="537ba77e-21ed-4d1e-9b30-445434629ce0" providerId="ADAL" clId="{C330EC59-6331-4F65-961B-3A5EB3C83043}" dt="2023-04-25T09:07:52.847" v="947" actId="1076"/>
          <ac:spMkLst>
            <pc:docMk/>
            <pc:sldMk cId="3435964728" sldId="2488"/>
            <ac:spMk id="13" creationId="{9E29A2F6-3B83-5386-4B07-658272D1B226}"/>
          </ac:spMkLst>
        </pc:spChg>
        <pc:spChg chg="add mod">
          <ac:chgData name="Raphaël SIMON" userId="537ba77e-21ed-4d1e-9b30-445434629ce0" providerId="ADAL" clId="{C330EC59-6331-4F65-961B-3A5EB3C83043}" dt="2023-04-25T10:09:21.864" v="1310" actId="20577"/>
          <ac:spMkLst>
            <pc:docMk/>
            <pc:sldMk cId="3435964728" sldId="2488"/>
            <ac:spMk id="14" creationId="{AB47989A-60FB-D029-444D-1C70652A48BC}"/>
          </ac:spMkLst>
        </pc:spChg>
        <pc:spChg chg="add mod">
          <ac:chgData name="Raphaël SIMON" userId="537ba77e-21ed-4d1e-9b30-445434629ce0" providerId="ADAL" clId="{C330EC59-6331-4F65-961B-3A5EB3C83043}" dt="2023-04-25T10:09:40.050" v="1312" actId="1076"/>
          <ac:spMkLst>
            <pc:docMk/>
            <pc:sldMk cId="3435964728" sldId="2488"/>
            <ac:spMk id="15" creationId="{897CE6CB-04AC-42B6-35B6-459C5E5FB743}"/>
          </ac:spMkLst>
        </pc:spChg>
        <pc:spChg chg="add mod">
          <ac:chgData name="Raphaël SIMON" userId="537ba77e-21ed-4d1e-9b30-445434629ce0" providerId="ADAL" clId="{C330EC59-6331-4F65-961B-3A5EB3C83043}" dt="2023-04-25T09:13:41.332" v="1034"/>
          <ac:spMkLst>
            <pc:docMk/>
            <pc:sldMk cId="3435964728" sldId="2488"/>
            <ac:spMk id="16" creationId="{0D68E195-064B-48E7-0276-904BF5279D8B}"/>
          </ac:spMkLst>
        </pc:spChg>
        <pc:spChg chg="add del mod">
          <ac:chgData name="Raphaël SIMON" userId="537ba77e-21ed-4d1e-9b30-445434629ce0" providerId="ADAL" clId="{C330EC59-6331-4F65-961B-3A5EB3C83043}" dt="2023-04-25T09:55:11.679" v="1262" actId="21"/>
          <ac:spMkLst>
            <pc:docMk/>
            <pc:sldMk cId="3435964728" sldId="2488"/>
            <ac:spMk id="17" creationId="{1675E8B4-065C-A819-3F67-C3FA0B9B8DC1}"/>
          </ac:spMkLst>
        </pc:spChg>
        <pc:picChg chg="add mod">
          <ac:chgData name="Raphaël SIMON" userId="537ba77e-21ed-4d1e-9b30-445434629ce0" providerId="ADAL" clId="{C330EC59-6331-4F65-961B-3A5EB3C83043}" dt="2023-04-25T07:28:51.616" v="278" actId="1076"/>
          <ac:picMkLst>
            <pc:docMk/>
            <pc:sldMk cId="3435964728" sldId="2488"/>
            <ac:picMk id="10" creationId="{500E81A6-F39F-3157-E252-8C24392F64F1}"/>
          </ac:picMkLst>
        </pc:picChg>
        <pc:cxnChg chg="del mod">
          <ac:chgData name="Raphaël SIMON" userId="537ba77e-21ed-4d1e-9b30-445434629ce0" providerId="ADAL" clId="{C330EC59-6331-4F65-961B-3A5EB3C83043}" dt="2023-04-25T07:22:15.781" v="264" actId="478"/>
          <ac:cxnSpMkLst>
            <pc:docMk/>
            <pc:sldMk cId="3435964728" sldId="2488"/>
            <ac:cxnSpMk id="11" creationId="{8A51AD5D-BE83-5870-2059-F0893D06C3B8}"/>
          </ac:cxnSpMkLst>
        </pc:cxnChg>
      </pc:sldChg>
      <pc:sldChg chg="addSp delSp modSp add mod">
        <pc:chgData name="Raphaël SIMON" userId="537ba77e-21ed-4d1e-9b30-445434629ce0" providerId="ADAL" clId="{C330EC59-6331-4F65-961B-3A5EB3C83043}" dt="2023-04-25T09:55:31.852" v="1266" actId="478"/>
        <pc:sldMkLst>
          <pc:docMk/>
          <pc:sldMk cId="3864535988" sldId="2489"/>
        </pc:sldMkLst>
        <pc:spChg chg="add mod">
          <ac:chgData name="Raphaël SIMON" userId="537ba77e-21ed-4d1e-9b30-445434629ce0" providerId="ADAL" clId="{C330EC59-6331-4F65-961B-3A5EB3C83043}" dt="2023-04-25T09:03:32.208" v="886" actId="1036"/>
          <ac:spMkLst>
            <pc:docMk/>
            <pc:sldMk cId="3864535988" sldId="2489"/>
            <ac:spMk id="8" creationId="{FD51EDF6-1A90-78C8-C643-3DAF9DD78119}"/>
          </ac:spMkLst>
        </pc:spChg>
        <pc:spChg chg="add mod">
          <ac:chgData name="Raphaël SIMON" userId="537ba77e-21ed-4d1e-9b30-445434629ce0" providerId="ADAL" clId="{C330EC59-6331-4F65-961B-3A5EB3C83043}" dt="2023-04-25T09:01:55.943" v="877" actId="1076"/>
          <ac:spMkLst>
            <pc:docMk/>
            <pc:sldMk cId="3864535988" sldId="2489"/>
            <ac:spMk id="9" creationId="{2EFB3860-9904-2876-28D6-CA07ED6CEF50}"/>
          </ac:spMkLst>
        </pc:spChg>
        <pc:spChg chg="add del mod">
          <ac:chgData name="Raphaël SIMON" userId="537ba77e-21ed-4d1e-9b30-445434629ce0" providerId="ADAL" clId="{C330EC59-6331-4F65-961B-3A5EB3C83043}" dt="2023-04-25T09:55:31.852" v="1266" actId="478"/>
          <ac:spMkLst>
            <pc:docMk/>
            <pc:sldMk cId="3864535988" sldId="2489"/>
            <ac:spMk id="10" creationId="{7A034794-61A4-E4DE-F5A1-ABFFF0546328}"/>
          </ac:spMkLst>
        </pc:spChg>
      </pc:sldChg>
      <pc:sldChg chg="add">
        <pc:chgData name="Raphaël SIMON" userId="537ba77e-21ed-4d1e-9b30-445434629ce0" providerId="ADAL" clId="{C330EC59-6331-4F65-961B-3A5EB3C83043}" dt="2023-04-25T07:58:56.900" v="638"/>
        <pc:sldMkLst>
          <pc:docMk/>
          <pc:sldMk cId="1885599605" sldId="2490"/>
        </pc:sldMkLst>
      </pc:sldChg>
      <pc:sldChg chg="addSp delSp modSp add mod">
        <pc:chgData name="Raphaël SIMON" userId="537ba77e-21ed-4d1e-9b30-445434629ce0" providerId="ADAL" clId="{C330EC59-6331-4F65-961B-3A5EB3C83043}" dt="2023-04-25T09:54:58.469" v="1260" actId="21"/>
        <pc:sldMkLst>
          <pc:docMk/>
          <pc:sldMk cId="363022292" sldId="2491"/>
        </pc:sldMkLst>
        <pc:spChg chg="mod">
          <ac:chgData name="Raphaël SIMON" userId="537ba77e-21ed-4d1e-9b30-445434629ce0" providerId="ADAL" clId="{C330EC59-6331-4F65-961B-3A5EB3C83043}" dt="2023-04-25T09:14:04.713" v="1038" actId="6549"/>
          <ac:spMkLst>
            <pc:docMk/>
            <pc:sldMk cId="363022292" sldId="2491"/>
            <ac:spMk id="12" creationId="{54931EBA-ADFF-B951-AD0B-40BD54C6FF77}"/>
          </ac:spMkLst>
        </pc:spChg>
        <pc:spChg chg="mod">
          <ac:chgData name="Raphaël SIMON" userId="537ba77e-21ed-4d1e-9b30-445434629ce0" providerId="ADAL" clId="{C330EC59-6331-4F65-961B-3A5EB3C83043}" dt="2023-04-25T09:54:20.085" v="1255" actId="1076"/>
          <ac:spMkLst>
            <pc:docMk/>
            <pc:sldMk cId="363022292" sldId="2491"/>
            <ac:spMk id="14" creationId="{93C7CA8E-3B55-26FD-0AD4-FFDE9FADB34C}"/>
          </ac:spMkLst>
        </pc:spChg>
        <pc:spChg chg="add mod">
          <ac:chgData name="Raphaël SIMON" userId="537ba77e-21ed-4d1e-9b30-445434629ce0" providerId="ADAL" clId="{C330EC59-6331-4F65-961B-3A5EB3C83043}" dt="2023-04-25T09:15:51.078" v="1053" actId="1076"/>
          <ac:spMkLst>
            <pc:docMk/>
            <pc:sldMk cId="363022292" sldId="2491"/>
            <ac:spMk id="15" creationId="{66A0E897-5583-A8FA-DFF0-4A8E7BE6CCFA}"/>
          </ac:spMkLst>
        </pc:spChg>
        <pc:spChg chg="add mod">
          <ac:chgData name="Raphaël SIMON" userId="537ba77e-21ed-4d1e-9b30-445434629ce0" providerId="ADAL" clId="{C330EC59-6331-4F65-961B-3A5EB3C83043}" dt="2023-04-25T09:14:46.186" v="1042" actId="1076"/>
          <ac:spMkLst>
            <pc:docMk/>
            <pc:sldMk cId="363022292" sldId="2491"/>
            <ac:spMk id="16" creationId="{AFB5F7CA-EE80-7FB4-EFB0-9AD6DCF21E39}"/>
          </ac:spMkLst>
        </pc:spChg>
        <pc:spChg chg="add mod">
          <ac:chgData name="Raphaël SIMON" userId="537ba77e-21ed-4d1e-9b30-445434629ce0" providerId="ADAL" clId="{C330EC59-6331-4F65-961B-3A5EB3C83043}" dt="2023-04-25T09:15:11.541" v="1045" actId="1076"/>
          <ac:spMkLst>
            <pc:docMk/>
            <pc:sldMk cId="363022292" sldId="2491"/>
            <ac:spMk id="17" creationId="{3A25F978-9481-4129-1AEA-F11BCD8F83E9}"/>
          </ac:spMkLst>
        </pc:spChg>
        <pc:spChg chg="add del mod">
          <ac:chgData name="Raphaël SIMON" userId="537ba77e-21ed-4d1e-9b30-445434629ce0" providerId="ADAL" clId="{C330EC59-6331-4F65-961B-3A5EB3C83043}" dt="2023-04-25T09:54:58.469" v="1260" actId="21"/>
          <ac:spMkLst>
            <pc:docMk/>
            <pc:sldMk cId="363022292" sldId="2491"/>
            <ac:spMk id="18" creationId="{D270D513-5C37-6CCF-C18F-969A33C7A2AD}"/>
          </ac:spMkLst>
        </pc:spChg>
      </pc:sldChg>
      <pc:sldChg chg="addSp delSp modSp add mod">
        <pc:chgData name="Raphaël SIMON" userId="537ba77e-21ed-4d1e-9b30-445434629ce0" providerId="ADAL" clId="{C330EC59-6331-4F65-961B-3A5EB3C83043}" dt="2023-04-25T09:54:09.320" v="1254" actId="20577"/>
        <pc:sldMkLst>
          <pc:docMk/>
          <pc:sldMk cId="2737921285" sldId="2492"/>
        </pc:sldMkLst>
        <pc:spChg chg="mod">
          <ac:chgData name="Raphaël SIMON" userId="537ba77e-21ed-4d1e-9b30-445434629ce0" providerId="ADAL" clId="{C330EC59-6331-4F65-961B-3A5EB3C83043}" dt="2023-04-25T09:16:41.589" v="1054" actId="14100"/>
          <ac:spMkLst>
            <pc:docMk/>
            <pc:sldMk cId="2737921285" sldId="2492"/>
            <ac:spMk id="6" creationId="{4E54379D-B601-49DB-08CC-7C85462F564E}"/>
          </ac:spMkLst>
        </pc:spChg>
        <pc:spChg chg="add del mod">
          <ac:chgData name="Raphaël SIMON" userId="537ba77e-21ed-4d1e-9b30-445434629ce0" providerId="ADAL" clId="{C330EC59-6331-4F65-961B-3A5EB3C83043}" dt="2023-04-25T09:17:27.966" v="1057" actId="478"/>
          <ac:spMkLst>
            <pc:docMk/>
            <pc:sldMk cId="2737921285" sldId="2492"/>
            <ac:spMk id="8" creationId="{9C1F13CE-C006-13EF-4BEF-2E48B8074812}"/>
          </ac:spMkLst>
        </pc:spChg>
        <pc:spChg chg="add mod">
          <ac:chgData name="Raphaël SIMON" userId="537ba77e-21ed-4d1e-9b30-445434629ce0" providerId="ADAL" clId="{C330EC59-6331-4F65-961B-3A5EB3C83043}" dt="2023-04-25T09:17:32.445" v="1059" actId="1076"/>
          <ac:spMkLst>
            <pc:docMk/>
            <pc:sldMk cId="2737921285" sldId="2492"/>
            <ac:spMk id="9" creationId="{355F8663-FE88-8342-CD19-11DF4E8822F4}"/>
          </ac:spMkLst>
        </pc:spChg>
        <pc:spChg chg="add mod">
          <ac:chgData name="Raphaël SIMON" userId="537ba77e-21ed-4d1e-9b30-445434629ce0" providerId="ADAL" clId="{C330EC59-6331-4F65-961B-3A5EB3C83043}" dt="2023-04-25T09:17:32.445" v="1059" actId="1076"/>
          <ac:spMkLst>
            <pc:docMk/>
            <pc:sldMk cId="2737921285" sldId="2492"/>
            <ac:spMk id="10" creationId="{4E5D303B-E50E-1343-414C-D256D9BC3F47}"/>
          </ac:spMkLst>
        </pc:spChg>
        <pc:spChg chg="add mod">
          <ac:chgData name="Raphaël SIMON" userId="537ba77e-21ed-4d1e-9b30-445434629ce0" providerId="ADAL" clId="{C330EC59-6331-4F65-961B-3A5EB3C83043}" dt="2023-04-25T09:17:32.445" v="1059" actId="1076"/>
          <ac:spMkLst>
            <pc:docMk/>
            <pc:sldMk cId="2737921285" sldId="2492"/>
            <ac:spMk id="11" creationId="{BDCF53F0-C567-BD36-07F6-35E4016CA9CF}"/>
          </ac:spMkLst>
        </pc:spChg>
        <pc:spChg chg="add mod">
          <ac:chgData name="Raphaël SIMON" userId="537ba77e-21ed-4d1e-9b30-445434629ce0" providerId="ADAL" clId="{C330EC59-6331-4F65-961B-3A5EB3C83043}" dt="2023-04-25T09:17:32.445" v="1059" actId="1076"/>
          <ac:spMkLst>
            <pc:docMk/>
            <pc:sldMk cId="2737921285" sldId="2492"/>
            <ac:spMk id="12" creationId="{F962546D-867F-17B6-D05E-9D194328D43C}"/>
          </ac:spMkLst>
        </pc:spChg>
        <pc:spChg chg="add mod">
          <ac:chgData name="Raphaël SIMON" userId="537ba77e-21ed-4d1e-9b30-445434629ce0" providerId="ADAL" clId="{C330EC59-6331-4F65-961B-3A5EB3C83043}" dt="2023-04-25T09:53:34.369" v="1246" actId="1076"/>
          <ac:spMkLst>
            <pc:docMk/>
            <pc:sldMk cId="2737921285" sldId="2492"/>
            <ac:spMk id="13" creationId="{32B5307D-7A25-1069-4855-D2BE7F61A227}"/>
          </ac:spMkLst>
        </pc:spChg>
        <pc:spChg chg="add mod">
          <ac:chgData name="Raphaël SIMON" userId="537ba77e-21ed-4d1e-9b30-445434629ce0" providerId="ADAL" clId="{C330EC59-6331-4F65-961B-3A5EB3C83043}" dt="2023-04-25T09:54:09.320" v="1254" actId="20577"/>
          <ac:spMkLst>
            <pc:docMk/>
            <pc:sldMk cId="2737921285" sldId="2492"/>
            <ac:spMk id="14" creationId="{6DED59D3-5C51-7631-C0B5-CF114143DDED}"/>
          </ac:spMkLst>
        </pc:spChg>
      </pc:sldChg>
      <pc:sldChg chg="addSp delSp modSp add mod">
        <pc:chgData name="Raphaël SIMON" userId="537ba77e-21ed-4d1e-9b30-445434629ce0" providerId="ADAL" clId="{C330EC59-6331-4F65-961B-3A5EB3C83043}" dt="2023-04-25T09:52:59.648" v="1244"/>
        <pc:sldMkLst>
          <pc:docMk/>
          <pc:sldMk cId="1684938465" sldId="2493"/>
        </pc:sldMkLst>
        <pc:spChg chg="add del mod">
          <ac:chgData name="Raphaël SIMON" userId="537ba77e-21ed-4d1e-9b30-445434629ce0" providerId="ADAL" clId="{C330EC59-6331-4F65-961B-3A5EB3C83043}" dt="2023-04-25T09:19:41.670" v="1071" actId="21"/>
          <ac:spMkLst>
            <pc:docMk/>
            <pc:sldMk cId="1684938465" sldId="2493"/>
            <ac:spMk id="8" creationId="{DA0E8D83-B93B-39FE-B778-43B9C8797606}"/>
          </ac:spMkLst>
        </pc:spChg>
        <pc:spChg chg="add del mod">
          <ac:chgData name="Raphaël SIMON" userId="537ba77e-21ed-4d1e-9b30-445434629ce0" providerId="ADAL" clId="{C330EC59-6331-4F65-961B-3A5EB3C83043}" dt="2023-04-25T09:19:40.429" v="1070"/>
          <ac:spMkLst>
            <pc:docMk/>
            <pc:sldMk cId="1684938465" sldId="2493"/>
            <ac:spMk id="9" creationId="{9189FBAF-DAF4-C141-235A-9CFD5E878E1F}"/>
          </ac:spMkLst>
        </pc:spChg>
        <pc:spChg chg="add mod">
          <ac:chgData name="Raphaël SIMON" userId="537ba77e-21ed-4d1e-9b30-445434629ce0" providerId="ADAL" clId="{C330EC59-6331-4F65-961B-3A5EB3C83043}" dt="2023-04-25T09:52:59.648" v="1244"/>
          <ac:spMkLst>
            <pc:docMk/>
            <pc:sldMk cId="1684938465" sldId="2493"/>
            <ac:spMk id="10" creationId="{AA4E528C-1DB0-EB74-65BD-C53BB06A6D21}"/>
          </ac:spMkLst>
        </pc:spChg>
      </pc:sldChg>
      <pc:sldChg chg="addSp modSp add mod">
        <pc:chgData name="Raphaël SIMON" userId="537ba77e-21ed-4d1e-9b30-445434629ce0" providerId="ADAL" clId="{C330EC59-6331-4F65-961B-3A5EB3C83043}" dt="2023-04-26T07:20:06.740" v="1314" actId="20577"/>
        <pc:sldMkLst>
          <pc:docMk/>
          <pc:sldMk cId="2865231941" sldId="2494"/>
        </pc:sldMkLst>
        <pc:spChg chg="mod">
          <ac:chgData name="Raphaël SIMON" userId="537ba77e-21ed-4d1e-9b30-445434629ce0" providerId="ADAL" clId="{C330EC59-6331-4F65-961B-3A5EB3C83043}" dt="2023-04-25T09:28:59.089" v="1133" actId="207"/>
          <ac:spMkLst>
            <pc:docMk/>
            <pc:sldMk cId="2865231941" sldId="2494"/>
            <ac:spMk id="6" creationId="{4E54379D-B601-49DB-08CC-7C85462F564E}"/>
          </ac:spMkLst>
        </pc:spChg>
        <pc:spChg chg="mod">
          <ac:chgData name="Raphaël SIMON" userId="537ba77e-21ed-4d1e-9b30-445434629ce0" providerId="ADAL" clId="{C330EC59-6331-4F65-961B-3A5EB3C83043}" dt="2023-04-26T07:20:06.740" v="1314" actId="20577"/>
          <ac:spMkLst>
            <pc:docMk/>
            <pc:sldMk cId="2865231941" sldId="2494"/>
            <ac:spMk id="7" creationId="{0360209C-197F-3922-2254-8650B3C85B84}"/>
          </ac:spMkLst>
        </pc:spChg>
        <pc:spChg chg="add mod">
          <ac:chgData name="Raphaël SIMON" userId="537ba77e-21ed-4d1e-9b30-445434629ce0" providerId="ADAL" clId="{C330EC59-6331-4F65-961B-3A5EB3C83043}" dt="2023-04-25T09:19:50.235" v="1073" actId="1076"/>
          <ac:spMkLst>
            <pc:docMk/>
            <pc:sldMk cId="2865231941" sldId="2494"/>
            <ac:spMk id="8" creationId="{DBF089B0-03B5-6A10-4290-6DC7B3E1DCD0}"/>
          </ac:spMkLst>
        </pc:spChg>
        <pc:spChg chg="add mod">
          <ac:chgData name="Raphaël SIMON" userId="537ba77e-21ed-4d1e-9b30-445434629ce0" providerId="ADAL" clId="{C330EC59-6331-4F65-961B-3A5EB3C83043}" dt="2023-04-25T09:20:45.492" v="1080"/>
          <ac:spMkLst>
            <pc:docMk/>
            <pc:sldMk cId="2865231941" sldId="2494"/>
            <ac:spMk id="9" creationId="{65F16AA9-BECA-90A7-6876-B0F19D403CDF}"/>
          </ac:spMkLst>
        </pc:spChg>
        <pc:spChg chg="add mod">
          <ac:chgData name="Raphaël SIMON" userId="537ba77e-21ed-4d1e-9b30-445434629ce0" providerId="ADAL" clId="{C330EC59-6331-4F65-961B-3A5EB3C83043}" dt="2023-04-25T09:22:52.230" v="1128" actId="20577"/>
          <ac:spMkLst>
            <pc:docMk/>
            <pc:sldMk cId="2865231941" sldId="2494"/>
            <ac:spMk id="10" creationId="{EEBFD5F7-F3B2-F10E-8879-66CD2214FCF4}"/>
          </ac:spMkLst>
        </pc:spChg>
        <pc:spChg chg="add mod">
          <ac:chgData name="Raphaël SIMON" userId="537ba77e-21ed-4d1e-9b30-445434629ce0" providerId="ADAL" clId="{C330EC59-6331-4F65-961B-3A5EB3C83043}" dt="2023-04-25T09:36:07.518" v="1147" actId="207"/>
          <ac:spMkLst>
            <pc:docMk/>
            <pc:sldMk cId="2865231941" sldId="2494"/>
            <ac:spMk id="11" creationId="{D89B0E3F-AE0C-D611-8DFE-917FFC7335A2}"/>
          </ac:spMkLst>
        </pc:spChg>
      </pc:sldChg>
      <pc:sldChg chg="addSp modSp add mod">
        <pc:chgData name="Raphaël SIMON" userId="537ba77e-21ed-4d1e-9b30-445434629ce0" providerId="ADAL" clId="{C330EC59-6331-4F65-961B-3A5EB3C83043}" dt="2023-04-26T07:19:12.020" v="1313" actId="207"/>
        <pc:sldMkLst>
          <pc:docMk/>
          <pc:sldMk cId="743995857" sldId="2495"/>
        </pc:sldMkLst>
        <pc:spChg chg="add mod">
          <ac:chgData name="Raphaël SIMON" userId="537ba77e-21ed-4d1e-9b30-445434629ce0" providerId="ADAL" clId="{C330EC59-6331-4F65-961B-3A5EB3C83043}" dt="2023-04-25T09:39:18.984" v="1167" actId="1076"/>
          <ac:spMkLst>
            <pc:docMk/>
            <pc:sldMk cId="743995857" sldId="2495"/>
            <ac:spMk id="8" creationId="{4F07EA66-B8A1-003B-D352-FE19E84D85AB}"/>
          </ac:spMkLst>
        </pc:spChg>
        <pc:spChg chg="add mod">
          <ac:chgData name="Raphaël SIMON" userId="537ba77e-21ed-4d1e-9b30-445434629ce0" providerId="ADAL" clId="{C330EC59-6331-4F65-961B-3A5EB3C83043}" dt="2023-04-25T09:38:34.358" v="1157" actId="20577"/>
          <ac:spMkLst>
            <pc:docMk/>
            <pc:sldMk cId="743995857" sldId="2495"/>
            <ac:spMk id="9" creationId="{F4DE8DA5-67DA-358D-2AA8-26791087287F}"/>
          </ac:spMkLst>
        </pc:spChg>
        <pc:spChg chg="add mod">
          <ac:chgData name="Raphaël SIMON" userId="537ba77e-21ed-4d1e-9b30-445434629ce0" providerId="ADAL" clId="{C330EC59-6331-4F65-961B-3A5EB3C83043}" dt="2023-04-25T09:38:55.479" v="1162" actId="20577"/>
          <ac:spMkLst>
            <pc:docMk/>
            <pc:sldMk cId="743995857" sldId="2495"/>
            <ac:spMk id="10" creationId="{5DD66CA9-DD03-82AD-8D0A-7AA02D98966F}"/>
          </ac:spMkLst>
        </pc:spChg>
        <pc:spChg chg="add mod">
          <ac:chgData name="Raphaël SIMON" userId="537ba77e-21ed-4d1e-9b30-445434629ce0" providerId="ADAL" clId="{C330EC59-6331-4F65-961B-3A5EB3C83043}" dt="2023-04-26T07:19:12.020" v="1313" actId="207"/>
          <ac:spMkLst>
            <pc:docMk/>
            <pc:sldMk cId="743995857" sldId="2495"/>
            <ac:spMk id="11" creationId="{CD4ECB49-1A06-19C4-98B1-73FB64FD3F26}"/>
          </ac:spMkLst>
        </pc:spChg>
      </pc:sldChg>
      <pc:sldChg chg="addSp delSp modSp add mod">
        <pc:chgData name="Raphaël SIMON" userId="537ba77e-21ed-4d1e-9b30-445434629ce0" providerId="ADAL" clId="{C330EC59-6331-4F65-961B-3A5EB3C83043}" dt="2023-04-25T09:51:35.229" v="1229" actId="14100"/>
        <pc:sldMkLst>
          <pc:docMk/>
          <pc:sldMk cId="3466969476" sldId="2496"/>
        </pc:sldMkLst>
        <pc:spChg chg="add mod">
          <ac:chgData name="Raphaël SIMON" userId="537ba77e-21ed-4d1e-9b30-445434629ce0" providerId="ADAL" clId="{C330EC59-6331-4F65-961B-3A5EB3C83043}" dt="2023-04-25T08:41:06.652" v="739" actId="14100"/>
          <ac:spMkLst>
            <pc:docMk/>
            <pc:sldMk cId="3466969476" sldId="2496"/>
            <ac:spMk id="5" creationId="{D4924077-FECD-4136-CA5B-B6BE55754587}"/>
          </ac:spMkLst>
        </pc:spChg>
        <pc:spChg chg="del">
          <ac:chgData name="Raphaël SIMON" userId="537ba77e-21ed-4d1e-9b30-445434629ce0" providerId="ADAL" clId="{C330EC59-6331-4F65-961B-3A5EB3C83043}" dt="2023-04-25T08:41:02.055" v="737" actId="478"/>
          <ac:spMkLst>
            <pc:docMk/>
            <pc:sldMk cId="3466969476" sldId="2496"/>
            <ac:spMk id="8" creationId="{E6F8DDEB-FBD7-06F2-03D5-B851B9171827}"/>
          </ac:spMkLst>
        </pc:spChg>
        <pc:spChg chg="del">
          <ac:chgData name="Raphaël SIMON" userId="537ba77e-21ed-4d1e-9b30-445434629ce0" providerId="ADAL" clId="{C330EC59-6331-4F65-961B-3A5EB3C83043}" dt="2023-04-25T08:41:02.055" v="737" actId="478"/>
          <ac:spMkLst>
            <pc:docMk/>
            <pc:sldMk cId="3466969476" sldId="2496"/>
            <ac:spMk id="9" creationId="{AC7BE74A-EFF4-491D-DFB0-8FF2BBAAE2D5}"/>
          </ac:spMkLst>
        </pc:spChg>
        <pc:spChg chg="add mod">
          <ac:chgData name="Raphaël SIMON" userId="537ba77e-21ed-4d1e-9b30-445434629ce0" providerId="ADAL" clId="{C330EC59-6331-4F65-961B-3A5EB3C83043}" dt="2023-04-25T08:41:10.009" v="740" actId="14100"/>
          <ac:spMkLst>
            <pc:docMk/>
            <pc:sldMk cId="3466969476" sldId="2496"/>
            <ac:spMk id="11" creationId="{58583064-2C73-622B-6903-F1F01EA078CF}"/>
          </ac:spMkLst>
        </pc:spChg>
        <pc:spChg chg="add del mod">
          <ac:chgData name="Raphaël SIMON" userId="537ba77e-21ed-4d1e-9b30-445434629ce0" providerId="ADAL" clId="{C330EC59-6331-4F65-961B-3A5EB3C83043}" dt="2023-04-25T09:44:22.952" v="1169" actId="478"/>
          <ac:spMkLst>
            <pc:docMk/>
            <pc:sldMk cId="3466969476" sldId="2496"/>
            <ac:spMk id="12" creationId="{F56B7888-3BA2-3100-DEC7-9ECE4E692222}"/>
          </ac:spMkLst>
        </pc:spChg>
        <pc:spChg chg="add mod">
          <ac:chgData name="Raphaël SIMON" userId="537ba77e-21ed-4d1e-9b30-445434629ce0" providerId="ADAL" clId="{C330EC59-6331-4F65-961B-3A5EB3C83043}" dt="2023-04-25T09:47:17.665" v="1214" actId="1076"/>
          <ac:spMkLst>
            <pc:docMk/>
            <pc:sldMk cId="3466969476" sldId="2496"/>
            <ac:spMk id="13" creationId="{8B5FC040-9AA9-6D87-8815-86BBFE8C7A8A}"/>
          </ac:spMkLst>
        </pc:spChg>
        <pc:spChg chg="add mod">
          <ac:chgData name="Raphaël SIMON" userId="537ba77e-21ed-4d1e-9b30-445434629ce0" providerId="ADAL" clId="{C330EC59-6331-4F65-961B-3A5EB3C83043}" dt="2023-04-25T09:51:35.229" v="1229" actId="14100"/>
          <ac:spMkLst>
            <pc:docMk/>
            <pc:sldMk cId="3466969476" sldId="2496"/>
            <ac:spMk id="14" creationId="{AC242842-7753-3757-E1AE-35772826EDBF}"/>
          </ac:spMkLst>
        </pc:spChg>
        <pc:spChg chg="add mod">
          <ac:chgData name="Raphaël SIMON" userId="537ba77e-21ed-4d1e-9b30-445434629ce0" providerId="ADAL" clId="{C330EC59-6331-4F65-961B-3A5EB3C83043}" dt="2023-04-25T09:50:09.956" v="1226" actId="14100"/>
          <ac:spMkLst>
            <pc:docMk/>
            <pc:sldMk cId="3466969476" sldId="2496"/>
            <ac:spMk id="15" creationId="{B3CD60AB-AF41-0C1E-1DD2-0765329E1B73}"/>
          </ac:spMkLst>
        </pc:spChg>
      </pc:sldChg>
      <pc:sldChg chg="addSp delSp modSp add mod">
        <pc:chgData name="Raphaël SIMON" userId="537ba77e-21ed-4d1e-9b30-445434629ce0" providerId="ADAL" clId="{C330EC59-6331-4F65-961B-3A5EB3C83043}" dt="2023-04-25T10:00:41.710" v="1308" actId="20577"/>
        <pc:sldMkLst>
          <pc:docMk/>
          <pc:sldMk cId="3584772560" sldId="2497"/>
        </pc:sldMkLst>
        <pc:spChg chg="add del mod">
          <ac:chgData name="Raphaël SIMON" userId="537ba77e-21ed-4d1e-9b30-445434629ce0" providerId="ADAL" clId="{C330EC59-6331-4F65-961B-3A5EB3C83043}" dt="2023-04-25T10:00:15.412" v="1287" actId="478"/>
          <ac:spMkLst>
            <pc:docMk/>
            <pc:sldMk cId="3584772560" sldId="2497"/>
            <ac:spMk id="3" creationId="{C54EFF5D-176C-78BD-0BE5-75F2472C088A}"/>
          </ac:spMkLst>
        </pc:spChg>
        <pc:spChg chg="add mod">
          <ac:chgData name="Raphaël SIMON" userId="537ba77e-21ed-4d1e-9b30-445434629ce0" providerId="ADAL" clId="{C330EC59-6331-4F65-961B-3A5EB3C83043}" dt="2023-04-25T09:52:31.974" v="1243" actId="1076"/>
          <ac:spMkLst>
            <pc:docMk/>
            <pc:sldMk cId="3584772560" sldId="2497"/>
            <ac:spMk id="8" creationId="{2B637007-9C34-58CF-96EC-9F61E3FBBE3B}"/>
          </ac:spMkLst>
        </pc:spChg>
        <pc:spChg chg="add mod">
          <ac:chgData name="Raphaël SIMON" userId="537ba77e-21ed-4d1e-9b30-445434629ce0" providerId="ADAL" clId="{C330EC59-6331-4F65-961B-3A5EB3C83043}" dt="2023-04-25T10:00:41.710" v="1308" actId="20577"/>
          <ac:spMkLst>
            <pc:docMk/>
            <pc:sldMk cId="3584772560" sldId="2497"/>
            <ac:spMk id="9" creationId="{34C49251-4BEE-CDD4-141E-4E6CB79A7092}"/>
          </ac:spMkLst>
        </pc:spChg>
      </pc:sldChg>
    </pc:docChg>
  </pc:docChgLst>
  <pc:docChgLst>
    <pc:chgData name="Raphaël SIMON" userId="537ba77e-21ed-4d1e-9b30-445434629ce0" providerId="ADAL" clId="{991FB457-FCCF-477C-B7F1-1A8ADDEC92A1}"/>
    <pc:docChg chg="undo custSel addSld delSld modSld sldOrd">
      <pc:chgData name="Raphaël SIMON" userId="537ba77e-21ed-4d1e-9b30-445434629ce0" providerId="ADAL" clId="{991FB457-FCCF-477C-B7F1-1A8ADDEC92A1}" dt="2023-03-29T05:46:07.465" v="3770" actId="20577"/>
      <pc:docMkLst>
        <pc:docMk/>
      </pc:docMkLst>
      <pc:sldChg chg="modSp mod">
        <pc:chgData name="Raphaël SIMON" userId="537ba77e-21ed-4d1e-9b30-445434629ce0" providerId="ADAL" clId="{991FB457-FCCF-477C-B7F1-1A8ADDEC92A1}" dt="2023-03-20T08:12:42.939" v="0" actId="20577"/>
        <pc:sldMkLst>
          <pc:docMk/>
          <pc:sldMk cId="3233108420" sldId="2337"/>
        </pc:sldMkLst>
        <pc:spChg chg="mod">
          <ac:chgData name="Raphaël SIMON" userId="537ba77e-21ed-4d1e-9b30-445434629ce0" providerId="ADAL" clId="{991FB457-FCCF-477C-B7F1-1A8ADDEC92A1}" dt="2023-03-20T08:12:42.939" v="0" actId="20577"/>
          <ac:spMkLst>
            <pc:docMk/>
            <pc:sldMk cId="3233108420" sldId="2337"/>
            <ac:spMk id="3" creationId="{9EA244C9-52E4-4353-9772-80BA6708FBAF}"/>
          </ac:spMkLst>
        </pc:spChg>
      </pc:sldChg>
      <pc:sldChg chg="addSp modSp mod">
        <pc:chgData name="Raphaël SIMON" userId="537ba77e-21ed-4d1e-9b30-445434629ce0" providerId="ADAL" clId="{991FB457-FCCF-477C-B7F1-1A8ADDEC92A1}" dt="2023-03-29T05:45:43.846" v="3749"/>
        <pc:sldMkLst>
          <pc:docMk/>
          <pc:sldMk cId="527122623" sldId="2379"/>
        </pc:sldMkLst>
        <pc:spChg chg="mod">
          <ac:chgData name="Raphaël SIMON" userId="537ba77e-21ed-4d1e-9b30-445434629ce0" providerId="ADAL" clId="{991FB457-FCCF-477C-B7F1-1A8ADDEC92A1}" dt="2023-03-29T05:43:03.169" v="3743" actId="20577"/>
          <ac:spMkLst>
            <pc:docMk/>
            <pc:sldMk cId="527122623" sldId="2379"/>
            <ac:spMk id="3" creationId="{8269F401-CB69-C4A0-D268-35B402425CCA}"/>
          </ac:spMkLst>
        </pc:spChg>
        <pc:picChg chg="add mod">
          <ac:chgData name="Raphaël SIMON" userId="537ba77e-21ed-4d1e-9b30-445434629ce0" providerId="ADAL" clId="{991FB457-FCCF-477C-B7F1-1A8ADDEC92A1}" dt="2023-03-29T05:45:43.846" v="3749"/>
          <ac:picMkLst>
            <pc:docMk/>
            <pc:sldMk cId="527122623" sldId="2379"/>
            <ac:picMk id="7" creationId="{5AFA88AB-125C-58DF-69F9-B28EA709476F}"/>
          </ac:picMkLst>
        </pc:picChg>
      </pc:sldChg>
      <pc:sldChg chg="del">
        <pc:chgData name="Raphaël SIMON" userId="537ba77e-21ed-4d1e-9b30-445434629ce0" providerId="ADAL" clId="{991FB457-FCCF-477C-B7F1-1A8ADDEC92A1}" dt="2023-03-20T16:57:02.857" v="1875" actId="47"/>
        <pc:sldMkLst>
          <pc:docMk/>
          <pc:sldMk cId="1164834539" sldId="2388"/>
        </pc:sldMkLst>
      </pc:sldChg>
      <pc:sldChg chg="modSp mod">
        <pc:chgData name="Raphaël SIMON" userId="537ba77e-21ed-4d1e-9b30-445434629ce0" providerId="ADAL" clId="{991FB457-FCCF-477C-B7F1-1A8ADDEC92A1}" dt="2023-03-28T14:12:56.502" v="3031" actId="20577"/>
        <pc:sldMkLst>
          <pc:docMk/>
          <pc:sldMk cId="1685063223" sldId="2395"/>
        </pc:sldMkLst>
        <pc:spChg chg="mod">
          <ac:chgData name="Raphaël SIMON" userId="537ba77e-21ed-4d1e-9b30-445434629ce0" providerId="ADAL" clId="{991FB457-FCCF-477C-B7F1-1A8ADDEC92A1}" dt="2023-03-28T14:12:56.502" v="3031" actId="20577"/>
          <ac:spMkLst>
            <pc:docMk/>
            <pc:sldMk cId="1685063223" sldId="2395"/>
            <ac:spMk id="3" creationId="{05CBC389-29DE-AEE6-0633-E40339047BC4}"/>
          </ac:spMkLst>
        </pc:spChg>
      </pc:sldChg>
      <pc:sldChg chg="addSp delSp modSp mod">
        <pc:chgData name="Raphaël SIMON" userId="537ba77e-21ed-4d1e-9b30-445434629ce0" providerId="ADAL" clId="{991FB457-FCCF-477C-B7F1-1A8ADDEC92A1}" dt="2023-03-28T14:26:54.162" v="3072" actId="20577"/>
        <pc:sldMkLst>
          <pc:docMk/>
          <pc:sldMk cId="347084318" sldId="2396"/>
        </pc:sldMkLst>
        <pc:spChg chg="add del mod">
          <ac:chgData name="Raphaël SIMON" userId="537ba77e-21ed-4d1e-9b30-445434629ce0" providerId="ADAL" clId="{991FB457-FCCF-477C-B7F1-1A8ADDEC92A1}" dt="2023-03-28T14:11:34.063" v="2928" actId="478"/>
          <ac:spMkLst>
            <pc:docMk/>
            <pc:sldMk cId="347084318" sldId="2396"/>
            <ac:spMk id="6" creationId="{AD417906-7519-4BD1-FFF1-B80EFB58B0B6}"/>
          </ac:spMkLst>
        </pc:spChg>
        <pc:spChg chg="mod">
          <ac:chgData name="Raphaël SIMON" userId="537ba77e-21ed-4d1e-9b30-445434629ce0" providerId="ADAL" clId="{991FB457-FCCF-477C-B7F1-1A8ADDEC92A1}" dt="2023-03-28T14:26:54.162" v="3072" actId="20577"/>
          <ac:spMkLst>
            <pc:docMk/>
            <pc:sldMk cId="347084318" sldId="2396"/>
            <ac:spMk id="10" creationId="{0036198A-62FF-46DA-BD16-F8C44887C6E6}"/>
          </ac:spMkLst>
        </pc:spChg>
        <pc:graphicFrameChg chg="del">
          <ac:chgData name="Raphaël SIMON" userId="537ba77e-21ed-4d1e-9b30-445434629ce0" providerId="ADAL" clId="{991FB457-FCCF-477C-B7F1-1A8ADDEC92A1}" dt="2023-03-27T15:22:30.620" v="2906" actId="478"/>
          <ac:graphicFrameMkLst>
            <pc:docMk/>
            <pc:sldMk cId="347084318" sldId="2396"/>
            <ac:graphicFrameMk id="8" creationId="{656774CA-3483-4058-86AB-82C224327FB0}"/>
          </ac:graphicFrameMkLst>
        </pc:graphicFrameChg>
        <pc:picChg chg="add mod">
          <ac:chgData name="Raphaël SIMON" userId="537ba77e-21ed-4d1e-9b30-445434629ce0" providerId="ADAL" clId="{991FB457-FCCF-477C-B7F1-1A8ADDEC92A1}" dt="2023-03-28T09:41:11.496" v="2927" actId="1076"/>
          <ac:picMkLst>
            <pc:docMk/>
            <pc:sldMk cId="347084318" sldId="2396"/>
            <ac:picMk id="8" creationId="{A533802A-F999-EDE3-EFCD-5540A90CA86F}"/>
          </ac:picMkLst>
        </pc:picChg>
        <pc:picChg chg="add del mod">
          <ac:chgData name="Raphaël SIMON" userId="537ba77e-21ed-4d1e-9b30-445434629ce0" providerId="ADAL" clId="{991FB457-FCCF-477C-B7F1-1A8ADDEC92A1}" dt="2023-03-28T09:40:35.001" v="2919" actId="478"/>
          <ac:picMkLst>
            <pc:docMk/>
            <pc:sldMk cId="347084318" sldId="2396"/>
            <ac:picMk id="9" creationId="{3FA4AF43-75B8-21C6-76AE-1C138ED5D241}"/>
          </ac:picMkLst>
        </pc:picChg>
      </pc:sldChg>
      <pc:sldChg chg="del">
        <pc:chgData name="Raphaël SIMON" userId="537ba77e-21ed-4d1e-9b30-445434629ce0" providerId="ADAL" clId="{991FB457-FCCF-477C-B7F1-1A8ADDEC92A1}" dt="2023-03-20T16:58:26.198" v="1957" actId="47"/>
        <pc:sldMkLst>
          <pc:docMk/>
          <pc:sldMk cId="3795417078" sldId="2397"/>
        </pc:sldMkLst>
      </pc:sldChg>
      <pc:sldChg chg="addSp delSp modSp mod">
        <pc:chgData name="Raphaël SIMON" userId="537ba77e-21ed-4d1e-9b30-445434629ce0" providerId="ADAL" clId="{991FB457-FCCF-477C-B7F1-1A8ADDEC92A1}" dt="2023-03-29T05:46:07.465" v="3770" actId="20577"/>
        <pc:sldMkLst>
          <pc:docMk/>
          <pc:sldMk cId="462794581" sldId="2403"/>
        </pc:sldMkLst>
        <pc:spChg chg="mod">
          <ac:chgData name="Raphaël SIMON" userId="537ba77e-21ed-4d1e-9b30-445434629ce0" providerId="ADAL" clId="{991FB457-FCCF-477C-B7F1-1A8ADDEC92A1}" dt="2023-03-29T05:46:07.465" v="3770" actId="20577"/>
          <ac:spMkLst>
            <pc:docMk/>
            <pc:sldMk cId="462794581" sldId="2403"/>
            <ac:spMk id="3" creationId="{A5C75AE6-01F9-CE50-04E2-2BC2FF5A93DD}"/>
          </ac:spMkLst>
        </pc:spChg>
        <pc:spChg chg="del mod">
          <ac:chgData name="Raphaël SIMON" userId="537ba77e-21ed-4d1e-9b30-445434629ce0" providerId="ADAL" clId="{991FB457-FCCF-477C-B7F1-1A8ADDEC92A1}" dt="2023-03-24T08:13:35.817" v="2591" actId="478"/>
          <ac:spMkLst>
            <pc:docMk/>
            <pc:sldMk cId="462794581" sldId="2403"/>
            <ac:spMk id="6" creationId="{AD2FB15B-C6C8-C69B-B8F8-AA816810938F}"/>
          </ac:spMkLst>
        </pc:spChg>
        <pc:spChg chg="add mod">
          <ac:chgData name="Raphaël SIMON" userId="537ba77e-21ed-4d1e-9b30-445434629ce0" providerId="ADAL" clId="{991FB457-FCCF-477C-B7F1-1A8ADDEC92A1}" dt="2023-03-24T15:10:31.092" v="2842" actId="20577"/>
          <ac:spMkLst>
            <pc:docMk/>
            <pc:sldMk cId="462794581" sldId="2403"/>
            <ac:spMk id="6" creationId="{CCE78F24-4D28-AE96-F40D-0009B0184081}"/>
          </ac:spMkLst>
        </pc:spChg>
        <pc:spChg chg="add mod">
          <ac:chgData name="Raphaël SIMON" userId="537ba77e-21ed-4d1e-9b30-445434629ce0" providerId="ADAL" clId="{991FB457-FCCF-477C-B7F1-1A8ADDEC92A1}" dt="2023-03-20T16:58:43.801" v="1965"/>
          <ac:spMkLst>
            <pc:docMk/>
            <pc:sldMk cId="462794581" sldId="2403"/>
            <ac:spMk id="10" creationId="{C48BA8BC-75CF-DFA0-47F0-DEB872B010F2}"/>
          </ac:spMkLst>
        </pc:spChg>
        <pc:spChg chg="add mod">
          <ac:chgData name="Raphaël SIMON" userId="537ba77e-21ed-4d1e-9b30-445434629ce0" providerId="ADAL" clId="{991FB457-FCCF-477C-B7F1-1A8ADDEC92A1}" dt="2023-03-24T08:18:17.500" v="2673" actId="1076"/>
          <ac:spMkLst>
            <pc:docMk/>
            <pc:sldMk cId="462794581" sldId="2403"/>
            <ac:spMk id="12" creationId="{813CE743-48A5-36A0-FCA7-95B5B0470D22}"/>
          </ac:spMkLst>
        </pc:spChg>
        <pc:spChg chg="add mod">
          <ac:chgData name="Raphaël SIMON" userId="537ba77e-21ed-4d1e-9b30-445434629ce0" providerId="ADAL" clId="{991FB457-FCCF-477C-B7F1-1A8ADDEC92A1}" dt="2023-03-24T08:14:53.012" v="2629" actId="1076"/>
          <ac:spMkLst>
            <pc:docMk/>
            <pc:sldMk cId="462794581" sldId="2403"/>
            <ac:spMk id="13" creationId="{344A2E41-548D-E98B-FC25-15A7CD4032FA}"/>
          </ac:spMkLst>
        </pc:spChg>
        <pc:spChg chg="add mod">
          <ac:chgData name="Raphaël SIMON" userId="537ba77e-21ed-4d1e-9b30-445434629ce0" providerId="ADAL" clId="{991FB457-FCCF-477C-B7F1-1A8ADDEC92A1}" dt="2023-03-24T15:10:05.070" v="2814" actId="14100"/>
          <ac:spMkLst>
            <pc:docMk/>
            <pc:sldMk cId="462794581" sldId="2403"/>
            <ac:spMk id="15" creationId="{7DE71201-C009-0B4F-9826-70E7F3BFEAAF}"/>
          </ac:spMkLst>
        </pc:spChg>
        <pc:graphicFrameChg chg="mod modGraphic">
          <ac:chgData name="Raphaël SIMON" userId="537ba77e-21ed-4d1e-9b30-445434629ce0" providerId="ADAL" clId="{991FB457-FCCF-477C-B7F1-1A8ADDEC92A1}" dt="2023-03-24T08:18:13.924" v="2672" actId="1076"/>
          <ac:graphicFrameMkLst>
            <pc:docMk/>
            <pc:sldMk cId="462794581" sldId="2403"/>
            <ac:graphicFrameMk id="7" creationId="{D88747B8-F93A-453C-BB4B-5900431A77A8}"/>
          </ac:graphicFrameMkLst>
        </pc:graphicFrameChg>
        <pc:graphicFrameChg chg="mod">
          <ac:chgData name="Raphaël SIMON" userId="537ba77e-21ed-4d1e-9b30-445434629ce0" providerId="ADAL" clId="{991FB457-FCCF-477C-B7F1-1A8ADDEC92A1}" dt="2023-03-24T08:21:46.822" v="2687" actId="1076"/>
          <ac:graphicFrameMkLst>
            <pc:docMk/>
            <pc:sldMk cId="462794581" sldId="2403"/>
            <ac:graphicFrameMk id="8" creationId="{E5ECCE21-A89B-4135-ACE5-627BF1246A20}"/>
          </ac:graphicFrameMkLst>
        </pc:graphicFrameChg>
        <pc:graphicFrameChg chg="add mod modGraphic">
          <ac:chgData name="Raphaël SIMON" userId="537ba77e-21ed-4d1e-9b30-445434629ce0" providerId="ADAL" clId="{991FB457-FCCF-477C-B7F1-1A8ADDEC92A1}" dt="2023-03-24T08:17:52.079" v="2670" actId="1076"/>
          <ac:graphicFrameMkLst>
            <pc:docMk/>
            <pc:sldMk cId="462794581" sldId="2403"/>
            <ac:graphicFrameMk id="11" creationId="{8D792D8D-4F04-4014-7DCF-EED961949375}"/>
          </ac:graphicFrameMkLst>
        </pc:graphicFrameChg>
        <pc:graphicFrameChg chg="add mod modGraphic">
          <ac:chgData name="Raphaël SIMON" userId="537ba77e-21ed-4d1e-9b30-445434629ce0" providerId="ADAL" clId="{991FB457-FCCF-477C-B7F1-1A8ADDEC92A1}" dt="2023-03-24T12:21:34.590" v="2690" actId="20577"/>
          <ac:graphicFrameMkLst>
            <pc:docMk/>
            <pc:sldMk cId="462794581" sldId="2403"/>
            <ac:graphicFrameMk id="14" creationId="{25EF4634-BE8B-1191-084D-69E0F17F835A}"/>
          </ac:graphicFrameMkLst>
        </pc:graphicFrameChg>
      </pc:sldChg>
      <pc:sldChg chg="addSp delSp modSp mod">
        <pc:chgData name="Raphaël SIMON" userId="537ba77e-21ed-4d1e-9b30-445434629ce0" providerId="ADAL" clId="{991FB457-FCCF-477C-B7F1-1A8ADDEC92A1}" dt="2023-03-28T14:37:33.004" v="3076" actId="478"/>
        <pc:sldMkLst>
          <pc:docMk/>
          <pc:sldMk cId="1293266367" sldId="2404"/>
        </pc:sldMkLst>
        <pc:spChg chg="add del mod">
          <ac:chgData name="Raphaël SIMON" userId="537ba77e-21ed-4d1e-9b30-445434629ce0" providerId="ADAL" clId="{991FB457-FCCF-477C-B7F1-1A8ADDEC92A1}" dt="2023-03-28T14:37:33.004" v="3076" actId="478"/>
          <ac:spMkLst>
            <pc:docMk/>
            <pc:sldMk cId="1293266367" sldId="2404"/>
            <ac:spMk id="2" creationId="{6DD63E5B-EBD5-7F67-90AA-D9604EC326F8}"/>
          </ac:spMkLst>
        </pc:spChg>
      </pc:sldChg>
      <pc:sldChg chg="addSp delSp modSp mod">
        <pc:chgData name="Raphaël SIMON" userId="537ba77e-21ed-4d1e-9b30-445434629ce0" providerId="ADAL" clId="{991FB457-FCCF-477C-B7F1-1A8ADDEC92A1}" dt="2023-03-28T14:37:45.524" v="3077" actId="478"/>
        <pc:sldMkLst>
          <pc:docMk/>
          <pc:sldMk cId="2360074385" sldId="2405"/>
        </pc:sldMkLst>
        <pc:spChg chg="add del mod">
          <ac:chgData name="Raphaël SIMON" userId="537ba77e-21ed-4d1e-9b30-445434629ce0" providerId="ADAL" clId="{991FB457-FCCF-477C-B7F1-1A8ADDEC92A1}" dt="2023-03-28T14:37:45.524" v="3077" actId="478"/>
          <ac:spMkLst>
            <pc:docMk/>
            <pc:sldMk cId="2360074385" sldId="2405"/>
            <ac:spMk id="3" creationId="{FCFB2440-1B5C-9521-3381-F9FDEDCBC4EB}"/>
          </ac:spMkLst>
        </pc:spChg>
      </pc:sldChg>
      <pc:sldChg chg="addSp delSp modSp mod">
        <pc:chgData name="Raphaël SIMON" userId="537ba77e-21ed-4d1e-9b30-445434629ce0" providerId="ADAL" clId="{991FB457-FCCF-477C-B7F1-1A8ADDEC92A1}" dt="2023-03-21T14:30:01.601" v="2459" actId="20577"/>
        <pc:sldMkLst>
          <pc:docMk/>
          <pc:sldMk cId="1793196249" sldId="2410"/>
        </pc:sldMkLst>
        <pc:spChg chg="mod">
          <ac:chgData name="Raphaël SIMON" userId="537ba77e-21ed-4d1e-9b30-445434629ce0" providerId="ADAL" clId="{991FB457-FCCF-477C-B7F1-1A8ADDEC92A1}" dt="2023-03-20T13:49:50.635" v="64" actId="20577"/>
          <ac:spMkLst>
            <pc:docMk/>
            <pc:sldMk cId="1793196249" sldId="2410"/>
            <ac:spMk id="2" creationId="{A6DECC89-3C78-7E9A-2AFC-EB06DEBE91B2}"/>
          </ac:spMkLst>
        </pc:spChg>
        <pc:spChg chg="del">
          <ac:chgData name="Raphaël SIMON" userId="537ba77e-21ed-4d1e-9b30-445434629ce0" providerId="ADAL" clId="{991FB457-FCCF-477C-B7F1-1A8ADDEC92A1}" dt="2023-03-20T13:48:05.105" v="29" actId="478"/>
          <ac:spMkLst>
            <pc:docMk/>
            <pc:sldMk cId="1793196249" sldId="2410"/>
            <ac:spMk id="3" creationId="{D9546A0C-6F14-69A9-9325-C7FB65C38E22}"/>
          </ac:spMkLst>
        </pc:spChg>
        <pc:spChg chg="del">
          <ac:chgData name="Raphaël SIMON" userId="537ba77e-21ed-4d1e-9b30-445434629ce0" providerId="ADAL" clId="{991FB457-FCCF-477C-B7F1-1A8ADDEC92A1}" dt="2023-03-20T13:47:36.427" v="1" actId="478"/>
          <ac:spMkLst>
            <pc:docMk/>
            <pc:sldMk cId="1793196249" sldId="2410"/>
            <ac:spMk id="6" creationId="{6AFAD21B-CEFC-672B-5F2D-B4745498E453}"/>
          </ac:spMkLst>
        </pc:spChg>
        <pc:spChg chg="add mod">
          <ac:chgData name="Raphaël SIMON" userId="537ba77e-21ed-4d1e-9b30-445434629ce0" providerId="ADAL" clId="{991FB457-FCCF-477C-B7F1-1A8ADDEC92A1}" dt="2023-03-20T13:55:04.968" v="138" actId="12788"/>
          <ac:spMkLst>
            <pc:docMk/>
            <pc:sldMk cId="1793196249" sldId="2410"/>
            <ac:spMk id="8" creationId="{C567823C-F579-7BFA-615F-65B424FBB068}"/>
          </ac:spMkLst>
        </pc:spChg>
        <pc:spChg chg="add mod">
          <ac:chgData name="Raphaël SIMON" userId="537ba77e-21ed-4d1e-9b30-445434629ce0" providerId="ADAL" clId="{991FB457-FCCF-477C-B7F1-1A8ADDEC92A1}" dt="2023-03-21T14:30:01.601" v="2459" actId="20577"/>
          <ac:spMkLst>
            <pc:docMk/>
            <pc:sldMk cId="1793196249" sldId="2410"/>
            <ac:spMk id="9" creationId="{DBEE95A8-D3F9-5202-D33B-9E48F72A4678}"/>
          </ac:spMkLst>
        </pc:spChg>
      </pc:sldChg>
      <pc:sldChg chg="addSp delSp modSp add mod">
        <pc:chgData name="Raphaël SIMON" userId="537ba77e-21ed-4d1e-9b30-445434629ce0" providerId="ADAL" clId="{991FB457-FCCF-477C-B7F1-1A8ADDEC92A1}" dt="2023-03-21T14:30:09.658" v="2460"/>
        <pc:sldMkLst>
          <pc:docMk/>
          <pc:sldMk cId="4212883144" sldId="2412"/>
        </pc:sldMkLst>
        <pc:spChg chg="add del mod">
          <ac:chgData name="Raphaël SIMON" userId="537ba77e-21ed-4d1e-9b30-445434629ce0" providerId="ADAL" clId="{991FB457-FCCF-477C-B7F1-1A8ADDEC92A1}" dt="2023-03-20T13:59:56.068" v="256" actId="478"/>
          <ac:spMkLst>
            <pc:docMk/>
            <pc:sldMk cId="4212883144" sldId="2412"/>
            <ac:spMk id="3" creationId="{7898D5F9-EB9F-F643-A400-2D2E2B4CDA21}"/>
          </ac:spMkLst>
        </pc:spChg>
        <pc:spChg chg="add del mod">
          <ac:chgData name="Raphaël SIMON" userId="537ba77e-21ed-4d1e-9b30-445434629ce0" providerId="ADAL" clId="{991FB457-FCCF-477C-B7F1-1A8ADDEC92A1}" dt="2023-03-20T13:59:51.836" v="254" actId="478"/>
          <ac:spMkLst>
            <pc:docMk/>
            <pc:sldMk cId="4212883144" sldId="2412"/>
            <ac:spMk id="6" creationId="{0B2368D4-F5E7-21A2-72AA-89A98C8EA5A3}"/>
          </ac:spMkLst>
        </pc:spChg>
        <pc:spChg chg="add del mod">
          <ac:chgData name="Raphaël SIMON" userId="537ba77e-21ed-4d1e-9b30-445434629ce0" providerId="ADAL" clId="{991FB457-FCCF-477C-B7F1-1A8ADDEC92A1}" dt="2023-03-20T13:58:10.410" v="205" actId="478"/>
          <ac:spMkLst>
            <pc:docMk/>
            <pc:sldMk cId="4212883144" sldId="2412"/>
            <ac:spMk id="7" creationId="{3754CC12-0173-7912-807C-6FF9D632CE17}"/>
          </ac:spMkLst>
        </pc:spChg>
        <pc:spChg chg="mod">
          <ac:chgData name="Raphaël SIMON" userId="537ba77e-21ed-4d1e-9b30-445434629ce0" providerId="ADAL" clId="{991FB457-FCCF-477C-B7F1-1A8ADDEC92A1}" dt="2023-03-21T14:29:24.691" v="2430" actId="207"/>
          <ac:spMkLst>
            <pc:docMk/>
            <pc:sldMk cId="4212883144" sldId="2412"/>
            <ac:spMk id="8" creationId="{C567823C-F579-7BFA-615F-65B424FBB068}"/>
          </ac:spMkLst>
        </pc:spChg>
        <pc:spChg chg="mod">
          <ac:chgData name="Raphaël SIMON" userId="537ba77e-21ed-4d1e-9b30-445434629ce0" providerId="ADAL" clId="{991FB457-FCCF-477C-B7F1-1A8ADDEC92A1}" dt="2023-03-21T14:30:09.658" v="2460"/>
          <ac:spMkLst>
            <pc:docMk/>
            <pc:sldMk cId="4212883144" sldId="2412"/>
            <ac:spMk id="9" creationId="{DBEE95A8-D3F9-5202-D33B-9E48F72A4678}"/>
          </ac:spMkLst>
        </pc:spChg>
        <pc:spChg chg="add del mod">
          <ac:chgData name="Raphaël SIMON" userId="537ba77e-21ed-4d1e-9b30-445434629ce0" providerId="ADAL" clId="{991FB457-FCCF-477C-B7F1-1A8ADDEC92A1}" dt="2023-03-20T13:59:51.836" v="254" actId="478"/>
          <ac:spMkLst>
            <pc:docMk/>
            <pc:sldMk cId="4212883144" sldId="2412"/>
            <ac:spMk id="10" creationId="{C11CD9C8-317E-ADC2-219F-173EA1AB3187}"/>
          </ac:spMkLst>
        </pc:spChg>
        <pc:spChg chg="add del mod">
          <ac:chgData name="Raphaël SIMON" userId="537ba77e-21ed-4d1e-9b30-445434629ce0" providerId="ADAL" clId="{991FB457-FCCF-477C-B7F1-1A8ADDEC92A1}" dt="2023-03-20T13:59:23.238" v="252" actId="478"/>
          <ac:spMkLst>
            <pc:docMk/>
            <pc:sldMk cId="4212883144" sldId="2412"/>
            <ac:spMk id="11" creationId="{15A11D0D-9A78-23A2-36EF-38D65C4D6321}"/>
          </ac:spMkLst>
        </pc:spChg>
      </pc:sldChg>
      <pc:sldChg chg="addSp delSp modSp add mod">
        <pc:chgData name="Raphaël SIMON" userId="537ba77e-21ed-4d1e-9b30-445434629ce0" providerId="ADAL" clId="{991FB457-FCCF-477C-B7F1-1A8ADDEC92A1}" dt="2023-03-21T14:30:24.880" v="2464"/>
        <pc:sldMkLst>
          <pc:docMk/>
          <pc:sldMk cId="991246687" sldId="2413"/>
        </pc:sldMkLst>
        <pc:spChg chg="del">
          <ac:chgData name="Raphaël SIMON" userId="537ba77e-21ed-4d1e-9b30-445434629ce0" providerId="ADAL" clId="{991FB457-FCCF-477C-B7F1-1A8ADDEC92A1}" dt="2023-03-20T14:31:05.990" v="887" actId="478"/>
          <ac:spMkLst>
            <pc:docMk/>
            <pc:sldMk cId="991246687" sldId="2413"/>
            <ac:spMk id="6" creationId="{0B2368D4-F5E7-21A2-72AA-89A98C8EA5A3}"/>
          </ac:spMkLst>
        </pc:spChg>
        <pc:spChg chg="add mod">
          <ac:chgData name="Raphaël SIMON" userId="537ba77e-21ed-4d1e-9b30-445434629ce0" providerId="ADAL" clId="{991FB457-FCCF-477C-B7F1-1A8ADDEC92A1}" dt="2023-03-21T14:30:24.880" v="2464"/>
          <ac:spMkLst>
            <pc:docMk/>
            <pc:sldMk cId="991246687" sldId="2413"/>
            <ac:spMk id="6" creationId="{344814A9-FFEB-2AC2-909D-C66CFC067031}"/>
          </ac:spMkLst>
        </pc:spChg>
        <pc:spChg chg="add mod">
          <ac:chgData name="Raphaël SIMON" userId="537ba77e-21ed-4d1e-9b30-445434629ce0" providerId="ADAL" clId="{991FB457-FCCF-477C-B7F1-1A8ADDEC92A1}" dt="2023-03-20T14:31:06.244" v="888"/>
          <ac:spMkLst>
            <pc:docMk/>
            <pc:sldMk cId="991246687" sldId="2413"/>
            <ac:spMk id="7" creationId="{E2B14E58-40BF-B118-866B-36BA21053C2F}"/>
          </ac:spMkLst>
        </pc:spChg>
        <pc:spChg chg="mod">
          <ac:chgData name="Raphaël SIMON" userId="537ba77e-21ed-4d1e-9b30-445434629ce0" providerId="ADAL" clId="{991FB457-FCCF-477C-B7F1-1A8ADDEC92A1}" dt="2023-03-20T14:13:36.275" v="548"/>
          <ac:spMkLst>
            <pc:docMk/>
            <pc:sldMk cId="991246687" sldId="2413"/>
            <ac:spMk id="8" creationId="{C567823C-F579-7BFA-615F-65B424FBB068}"/>
          </ac:spMkLst>
        </pc:spChg>
        <pc:spChg chg="del">
          <ac:chgData name="Raphaël SIMON" userId="537ba77e-21ed-4d1e-9b30-445434629ce0" providerId="ADAL" clId="{991FB457-FCCF-477C-B7F1-1A8ADDEC92A1}" dt="2023-03-21T14:30:24.707" v="2463" actId="478"/>
          <ac:spMkLst>
            <pc:docMk/>
            <pc:sldMk cId="991246687" sldId="2413"/>
            <ac:spMk id="9" creationId="{DBEE95A8-D3F9-5202-D33B-9E48F72A4678}"/>
          </ac:spMkLst>
        </pc:spChg>
      </pc:sldChg>
      <pc:sldChg chg="addSp delSp modSp add mod">
        <pc:chgData name="Raphaël SIMON" userId="537ba77e-21ed-4d1e-9b30-445434629ce0" providerId="ADAL" clId="{991FB457-FCCF-477C-B7F1-1A8ADDEC92A1}" dt="2023-03-21T14:30:21.692" v="2462"/>
        <pc:sldMkLst>
          <pc:docMk/>
          <pc:sldMk cId="2810003732" sldId="2414"/>
        </pc:sldMkLst>
        <pc:spChg chg="add mod">
          <ac:chgData name="Raphaël SIMON" userId="537ba77e-21ed-4d1e-9b30-445434629ce0" providerId="ADAL" clId="{991FB457-FCCF-477C-B7F1-1A8ADDEC92A1}" dt="2023-03-21T14:30:21.692" v="2462"/>
          <ac:spMkLst>
            <pc:docMk/>
            <pc:sldMk cId="2810003732" sldId="2414"/>
            <ac:spMk id="6" creationId="{C86E30DD-682C-6F94-AE21-E441DD6C0F20}"/>
          </ac:spMkLst>
        </pc:spChg>
        <pc:spChg chg="mod">
          <ac:chgData name="Raphaël SIMON" userId="537ba77e-21ed-4d1e-9b30-445434629ce0" providerId="ADAL" clId="{991FB457-FCCF-477C-B7F1-1A8ADDEC92A1}" dt="2023-03-21T14:29:32.626" v="2431" actId="207"/>
          <ac:spMkLst>
            <pc:docMk/>
            <pc:sldMk cId="2810003732" sldId="2414"/>
            <ac:spMk id="8" creationId="{C567823C-F579-7BFA-615F-65B424FBB068}"/>
          </ac:spMkLst>
        </pc:spChg>
        <pc:spChg chg="del">
          <ac:chgData name="Raphaël SIMON" userId="537ba77e-21ed-4d1e-9b30-445434629ce0" providerId="ADAL" clId="{991FB457-FCCF-477C-B7F1-1A8ADDEC92A1}" dt="2023-03-21T14:30:21.503" v="2461" actId="478"/>
          <ac:spMkLst>
            <pc:docMk/>
            <pc:sldMk cId="2810003732" sldId="2414"/>
            <ac:spMk id="9" creationId="{DBEE95A8-D3F9-5202-D33B-9E48F72A4678}"/>
          </ac:spMkLst>
        </pc:spChg>
      </pc:sldChg>
      <pc:sldChg chg="addSp delSp modSp add mod">
        <pc:chgData name="Raphaël SIMON" userId="537ba77e-21ed-4d1e-9b30-445434629ce0" providerId="ADAL" clId="{991FB457-FCCF-477C-B7F1-1A8ADDEC92A1}" dt="2023-03-21T14:30:28.026" v="2466"/>
        <pc:sldMkLst>
          <pc:docMk/>
          <pc:sldMk cId="1638186198" sldId="2415"/>
        </pc:sldMkLst>
        <pc:spChg chg="mod">
          <ac:chgData name="Raphaël SIMON" userId="537ba77e-21ed-4d1e-9b30-445434629ce0" providerId="ADAL" clId="{991FB457-FCCF-477C-B7F1-1A8ADDEC92A1}" dt="2023-03-20T14:02:11.339" v="299" actId="1076"/>
          <ac:spMkLst>
            <pc:docMk/>
            <pc:sldMk cId="1638186198" sldId="2415"/>
            <ac:spMk id="3" creationId="{7898D5F9-EB9F-F643-A400-2D2E2B4CDA21}"/>
          </ac:spMkLst>
        </pc:spChg>
        <pc:spChg chg="del">
          <ac:chgData name="Raphaël SIMON" userId="537ba77e-21ed-4d1e-9b30-445434629ce0" providerId="ADAL" clId="{991FB457-FCCF-477C-B7F1-1A8ADDEC92A1}" dt="2023-03-20T14:31:03.451" v="885" actId="478"/>
          <ac:spMkLst>
            <pc:docMk/>
            <pc:sldMk cId="1638186198" sldId="2415"/>
            <ac:spMk id="6" creationId="{0B2368D4-F5E7-21A2-72AA-89A98C8EA5A3}"/>
          </ac:spMkLst>
        </pc:spChg>
        <pc:spChg chg="add mod">
          <ac:chgData name="Raphaël SIMON" userId="537ba77e-21ed-4d1e-9b30-445434629ce0" providerId="ADAL" clId="{991FB457-FCCF-477C-B7F1-1A8ADDEC92A1}" dt="2023-03-21T14:30:28.026" v="2466"/>
          <ac:spMkLst>
            <pc:docMk/>
            <pc:sldMk cId="1638186198" sldId="2415"/>
            <ac:spMk id="6" creationId="{60D4EB49-818A-DA65-EA26-99D754988141}"/>
          </ac:spMkLst>
        </pc:spChg>
        <pc:spChg chg="add mod">
          <ac:chgData name="Raphaël SIMON" userId="537ba77e-21ed-4d1e-9b30-445434629ce0" providerId="ADAL" clId="{991FB457-FCCF-477C-B7F1-1A8ADDEC92A1}" dt="2023-03-20T14:02:05.457" v="297" actId="14100"/>
          <ac:spMkLst>
            <pc:docMk/>
            <pc:sldMk cId="1638186198" sldId="2415"/>
            <ac:spMk id="7" creationId="{383D113E-CF5C-D3A7-9690-5E797401BB0F}"/>
          </ac:spMkLst>
        </pc:spChg>
        <pc:spChg chg="mod">
          <ac:chgData name="Raphaël SIMON" userId="537ba77e-21ed-4d1e-9b30-445434629ce0" providerId="ADAL" clId="{991FB457-FCCF-477C-B7F1-1A8ADDEC92A1}" dt="2023-03-20T14:13:32.898" v="546"/>
          <ac:spMkLst>
            <pc:docMk/>
            <pc:sldMk cId="1638186198" sldId="2415"/>
            <ac:spMk id="8" creationId="{C567823C-F579-7BFA-615F-65B424FBB068}"/>
          </ac:spMkLst>
        </pc:spChg>
        <pc:spChg chg="del">
          <ac:chgData name="Raphaël SIMON" userId="537ba77e-21ed-4d1e-9b30-445434629ce0" providerId="ADAL" clId="{991FB457-FCCF-477C-B7F1-1A8ADDEC92A1}" dt="2023-03-21T14:30:27.815" v="2465" actId="478"/>
          <ac:spMkLst>
            <pc:docMk/>
            <pc:sldMk cId="1638186198" sldId="2415"/>
            <ac:spMk id="9" creationId="{DBEE95A8-D3F9-5202-D33B-9E48F72A4678}"/>
          </ac:spMkLst>
        </pc:spChg>
        <pc:spChg chg="add del mod">
          <ac:chgData name="Raphaël SIMON" userId="537ba77e-21ed-4d1e-9b30-445434629ce0" providerId="ADAL" clId="{991FB457-FCCF-477C-B7F1-1A8ADDEC92A1}" dt="2023-03-20T14:02:45.020" v="305" actId="478"/>
          <ac:spMkLst>
            <pc:docMk/>
            <pc:sldMk cId="1638186198" sldId="2415"/>
            <ac:spMk id="11" creationId="{2B39CAA3-5083-B918-02A9-90BD52E9E5E4}"/>
          </ac:spMkLst>
        </pc:spChg>
        <pc:spChg chg="add mod">
          <ac:chgData name="Raphaël SIMON" userId="537ba77e-21ed-4d1e-9b30-445434629ce0" providerId="ADAL" clId="{991FB457-FCCF-477C-B7F1-1A8ADDEC92A1}" dt="2023-03-20T14:02:24.416" v="303" actId="1076"/>
          <ac:spMkLst>
            <pc:docMk/>
            <pc:sldMk cId="1638186198" sldId="2415"/>
            <ac:spMk id="12" creationId="{9F381149-CF2A-9715-D885-796D6BBA51CC}"/>
          </ac:spMkLst>
        </pc:spChg>
        <pc:spChg chg="add mod">
          <ac:chgData name="Raphaël SIMON" userId="537ba77e-21ed-4d1e-9b30-445434629ce0" providerId="ADAL" clId="{991FB457-FCCF-477C-B7F1-1A8ADDEC92A1}" dt="2023-03-20T14:31:03.671" v="886"/>
          <ac:spMkLst>
            <pc:docMk/>
            <pc:sldMk cId="1638186198" sldId="2415"/>
            <ac:spMk id="13" creationId="{607FCC13-9C12-3033-054B-6B89EE4C17C2}"/>
          </ac:spMkLst>
        </pc:spChg>
      </pc:sldChg>
      <pc:sldChg chg="addSp delSp modSp add mod">
        <pc:chgData name="Raphaël SIMON" userId="537ba77e-21ed-4d1e-9b30-445434629ce0" providerId="ADAL" clId="{991FB457-FCCF-477C-B7F1-1A8ADDEC92A1}" dt="2023-03-21T14:30:32.319" v="2468"/>
        <pc:sldMkLst>
          <pc:docMk/>
          <pc:sldMk cId="2893738498" sldId="2416"/>
        </pc:sldMkLst>
        <pc:spChg chg="del">
          <ac:chgData name="Raphaël SIMON" userId="537ba77e-21ed-4d1e-9b30-445434629ce0" providerId="ADAL" clId="{991FB457-FCCF-477C-B7F1-1A8ADDEC92A1}" dt="2023-03-20T14:30:59.821" v="883" actId="478"/>
          <ac:spMkLst>
            <pc:docMk/>
            <pc:sldMk cId="2893738498" sldId="2416"/>
            <ac:spMk id="6" creationId="{0B2368D4-F5E7-21A2-72AA-89A98C8EA5A3}"/>
          </ac:spMkLst>
        </pc:spChg>
        <pc:spChg chg="add mod">
          <ac:chgData name="Raphaël SIMON" userId="537ba77e-21ed-4d1e-9b30-445434629ce0" providerId="ADAL" clId="{991FB457-FCCF-477C-B7F1-1A8ADDEC92A1}" dt="2023-03-21T14:30:32.319" v="2468"/>
          <ac:spMkLst>
            <pc:docMk/>
            <pc:sldMk cId="2893738498" sldId="2416"/>
            <ac:spMk id="6" creationId="{40840416-DFF2-F5AE-0F82-7CE4CA15D75D}"/>
          </ac:spMkLst>
        </pc:spChg>
        <pc:spChg chg="mod">
          <ac:chgData name="Raphaël SIMON" userId="537ba77e-21ed-4d1e-9b30-445434629ce0" providerId="ADAL" clId="{991FB457-FCCF-477C-B7F1-1A8ADDEC92A1}" dt="2023-03-20T14:13:28.009" v="544"/>
          <ac:spMkLst>
            <pc:docMk/>
            <pc:sldMk cId="2893738498" sldId="2416"/>
            <ac:spMk id="8" creationId="{C567823C-F579-7BFA-615F-65B424FBB068}"/>
          </ac:spMkLst>
        </pc:spChg>
        <pc:spChg chg="del">
          <ac:chgData name="Raphaël SIMON" userId="537ba77e-21ed-4d1e-9b30-445434629ce0" providerId="ADAL" clId="{991FB457-FCCF-477C-B7F1-1A8ADDEC92A1}" dt="2023-03-21T14:30:32.115" v="2467" actId="478"/>
          <ac:spMkLst>
            <pc:docMk/>
            <pc:sldMk cId="2893738498" sldId="2416"/>
            <ac:spMk id="9" creationId="{DBEE95A8-D3F9-5202-D33B-9E48F72A4678}"/>
          </ac:spMkLst>
        </pc:spChg>
        <pc:spChg chg="mod">
          <ac:chgData name="Raphaël SIMON" userId="537ba77e-21ed-4d1e-9b30-445434629ce0" providerId="ADAL" clId="{991FB457-FCCF-477C-B7F1-1A8ADDEC92A1}" dt="2023-03-20T14:21:44.504" v="712" actId="1076"/>
          <ac:spMkLst>
            <pc:docMk/>
            <pc:sldMk cId="2893738498" sldId="2416"/>
            <ac:spMk id="11" creationId="{2B39CAA3-5083-B918-02A9-90BD52E9E5E4}"/>
          </ac:spMkLst>
        </pc:spChg>
        <pc:spChg chg="add mod">
          <ac:chgData name="Raphaël SIMON" userId="537ba77e-21ed-4d1e-9b30-445434629ce0" providerId="ADAL" clId="{991FB457-FCCF-477C-B7F1-1A8ADDEC92A1}" dt="2023-03-20T14:03:01.055" v="335" actId="20577"/>
          <ac:spMkLst>
            <pc:docMk/>
            <pc:sldMk cId="2893738498" sldId="2416"/>
            <ac:spMk id="13" creationId="{DC985F74-DE9C-E23C-4556-B089BA05A690}"/>
          </ac:spMkLst>
        </pc:spChg>
        <pc:spChg chg="add mod">
          <ac:chgData name="Raphaël SIMON" userId="537ba77e-21ed-4d1e-9b30-445434629ce0" providerId="ADAL" clId="{991FB457-FCCF-477C-B7F1-1A8ADDEC92A1}" dt="2023-03-20T14:31:00.050" v="884"/>
          <ac:spMkLst>
            <pc:docMk/>
            <pc:sldMk cId="2893738498" sldId="2416"/>
            <ac:spMk id="14" creationId="{033FB17F-CD3C-9325-6332-220D3907EE84}"/>
          </ac:spMkLst>
        </pc:spChg>
      </pc:sldChg>
      <pc:sldChg chg="addSp delSp modSp add mod">
        <pc:chgData name="Raphaël SIMON" userId="537ba77e-21ed-4d1e-9b30-445434629ce0" providerId="ADAL" clId="{991FB457-FCCF-477C-B7F1-1A8ADDEC92A1}" dt="2023-03-21T14:30:35.877" v="2470"/>
        <pc:sldMkLst>
          <pc:docMk/>
          <pc:sldMk cId="3582167143" sldId="2417"/>
        </pc:sldMkLst>
        <pc:spChg chg="del">
          <ac:chgData name="Raphaël SIMON" userId="537ba77e-21ed-4d1e-9b30-445434629ce0" providerId="ADAL" clId="{991FB457-FCCF-477C-B7F1-1A8ADDEC92A1}" dt="2023-03-20T14:30:49.312" v="879" actId="478"/>
          <ac:spMkLst>
            <pc:docMk/>
            <pc:sldMk cId="3582167143" sldId="2417"/>
            <ac:spMk id="6" creationId="{0B2368D4-F5E7-21A2-72AA-89A98C8EA5A3}"/>
          </ac:spMkLst>
        </pc:spChg>
        <pc:spChg chg="add mod">
          <ac:chgData name="Raphaël SIMON" userId="537ba77e-21ed-4d1e-9b30-445434629ce0" providerId="ADAL" clId="{991FB457-FCCF-477C-B7F1-1A8ADDEC92A1}" dt="2023-03-21T14:30:35.877" v="2470"/>
          <ac:spMkLst>
            <pc:docMk/>
            <pc:sldMk cId="3582167143" sldId="2417"/>
            <ac:spMk id="6" creationId="{83176F6C-85A5-DAE2-3890-FB9451E0C3DE}"/>
          </ac:spMkLst>
        </pc:spChg>
        <pc:spChg chg="mod">
          <ac:chgData name="Raphaël SIMON" userId="537ba77e-21ed-4d1e-9b30-445434629ce0" providerId="ADAL" clId="{991FB457-FCCF-477C-B7F1-1A8ADDEC92A1}" dt="2023-03-20T14:13:23.563" v="542"/>
          <ac:spMkLst>
            <pc:docMk/>
            <pc:sldMk cId="3582167143" sldId="2417"/>
            <ac:spMk id="8" creationId="{C567823C-F579-7BFA-615F-65B424FBB068}"/>
          </ac:spMkLst>
        </pc:spChg>
        <pc:spChg chg="del">
          <ac:chgData name="Raphaël SIMON" userId="537ba77e-21ed-4d1e-9b30-445434629ce0" providerId="ADAL" clId="{991FB457-FCCF-477C-B7F1-1A8ADDEC92A1}" dt="2023-03-21T14:30:35.678" v="2469" actId="478"/>
          <ac:spMkLst>
            <pc:docMk/>
            <pc:sldMk cId="3582167143" sldId="2417"/>
            <ac:spMk id="9" creationId="{DBEE95A8-D3F9-5202-D33B-9E48F72A4678}"/>
          </ac:spMkLst>
        </pc:spChg>
        <pc:spChg chg="del">
          <ac:chgData name="Raphaël SIMON" userId="537ba77e-21ed-4d1e-9b30-445434629ce0" providerId="ADAL" clId="{991FB457-FCCF-477C-B7F1-1A8ADDEC92A1}" dt="2023-03-20T14:21:49.295" v="714" actId="478"/>
          <ac:spMkLst>
            <pc:docMk/>
            <pc:sldMk cId="3582167143" sldId="2417"/>
            <ac:spMk id="11" creationId="{2B39CAA3-5083-B918-02A9-90BD52E9E5E4}"/>
          </ac:spMkLst>
        </pc:spChg>
        <pc:spChg chg="add mod">
          <ac:chgData name="Raphaël SIMON" userId="537ba77e-21ed-4d1e-9b30-445434629ce0" providerId="ADAL" clId="{991FB457-FCCF-477C-B7F1-1A8ADDEC92A1}" dt="2023-03-20T14:03:49.086" v="367" actId="14100"/>
          <ac:spMkLst>
            <pc:docMk/>
            <pc:sldMk cId="3582167143" sldId="2417"/>
            <ac:spMk id="14" creationId="{7878E7A1-8614-92F7-37B8-3B1E70E8028B}"/>
          </ac:spMkLst>
        </pc:spChg>
        <pc:spChg chg="add mod">
          <ac:chgData name="Raphaël SIMON" userId="537ba77e-21ed-4d1e-9b30-445434629ce0" providerId="ADAL" clId="{991FB457-FCCF-477C-B7F1-1A8ADDEC92A1}" dt="2023-03-20T14:21:46.649" v="713"/>
          <ac:spMkLst>
            <pc:docMk/>
            <pc:sldMk cId="3582167143" sldId="2417"/>
            <ac:spMk id="15" creationId="{AC7CB14F-40F9-74D6-1D29-92220D7708F5}"/>
          </ac:spMkLst>
        </pc:spChg>
        <pc:spChg chg="add mod">
          <ac:chgData name="Raphaël SIMON" userId="537ba77e-21ed-4d1e-9b30-445434629ce0" providerId="ADAL" clId="{991FB457-FCCF-477C-B7F1-1A8ADDEC92A1}" dt="2023-03-20T14:30:49.503" v="880"/>
          <ac:spMkLst>
            <pc:docMk/>
            <pc:sldMk cId="3582167143" sldId="2417"/>
            <ac:spMk id="16" creationId="{AF45A4DD-9841-FD8D-BD08-37F47D85F35F}"/>
          </ac:spMkLst>
        </pc:spChg>
      </pc:sldChg>
      <pc:sldChg chg="addSp delSp modSp add mod">
        <pc:chgData name="Raphaël SIMON" userId="537ba77e-21ed-4d1e-9b30-445434629ce0" providerId="ADAL" clId="{991FB457-FCCF-477C-B7F1-1A8ADDEC92A1}" dt="2023-03-21T14:30:39.334" v="2472"/>
        <pc:sldMkLst>
          <pc:docMk/>
          <pc:sldMk cId="1962325097" sldId="2418"/>
        </pc:sldMkLst>
        <pc:spChg chg="del">
          <ac:chgData name="Raphaël SIMON" userId="537ba77e-21ed-4d1e-9b30-445434629ce0" providerId="ADAL" clId="{991FB457-FCCF-477C-B7F1-1A8ADDEC92A1}" dt="2023-03-20T14:30:56.001" v="881" actId="478"/>
          <ac:spMkLst>
            <pc:docMk/>
            <pc:sldMk cId="1962325097" sldId="2418"/>
            <ac:spMk id="6" creationId="{0B2368D4-F5E7-21A2-72AA-89A98C8EA5A3}"/>
          </ac:spMkLst>
        </pc:spChg>
        <pc:spChg chg="add mod">
          <ac:chgData name="Raphaël SIMON" userId="537ba77e-21ed-4d1e-9b30-445434629ce0" providerId="ADAL" clId="{991FB457-FCCF-477C-B7F1-1A8ADDEC92A1}" dt="2023-03-21T14:30:39.334" v="2472"/>
          <ac:spMkLst>
            <pc:docMk/>
            <pc:sldMk cId="1962325097" sldId="2418"/>
            <ac:spMk id="6" creationId="{AF6A5029-DAE5-6AD2-48EE-B29C30767724}"/>
          </ac:spMkLst>
        </pc:spChg>
        <pc:spChg chg="mod">
          <ac:chgData name="Raphaël SIMON" userId="537ba77e-21ed-4d1e-9b30-445434629ce0" providerId="ADAL" clId="{991FB457-FCCF-477C-B7F1-1A8ADDEC92A1}" dt="2023-03-20T14:13:20.419" v="540"/>
          <ac:spMkLst>
            <pc:docMk/>
            <pc:sldMk cId="1962325097" sldId="2418"/>
            <ac:spMk id="8" creationId="{C567823C-F579-7BFA-615F-65B424FBB068}"/>
          </ac:spMkLst>
        </pc:spChg>
        <pc:spChg chg="del">
          <ac:chgData name="Raphaël SIMON" userId="537ba77e-21ed-4d1e-9b30-445434629ce0" providerId="ADAL" clId="{991FB457-FCCF-477C-B7F1-1A8ADDEC92A1}" dt="2023-03-21T14:30:39.123" v="2471" actId="478"/>
          <ac:spMkLst>
            <pc:docMk/>
            <pc:sldMk cId="1962325097" sldId="2418"/>
            <ac:spMk id="9" creationId="{DBEE95A8-D3F9-5202-D33B-9E48F72A4678}"/>
          </ac:spMkLst>
        </pc:spChg>
        <pc:spChg chg="del">
          <ac:chgData name="Raphaël SIMON" userId="537ba77e-21ed-4d1e-9b30-445434629ce0" providerId="ADAL" clId="{991FB457-FCCF-477C-B7F1-1A8ADDEC92A1}" dt="2023-03-20T14:21:52.620" v="716" actId="478"/>
          <ac:spMkLst>
            <pc:docMk/>
            <pc:sldMk cId="1962325097" sldId="2418"/>
            <ac:spMk id="11" creationId="{2B39CAA3-5083-B918-02A9-90BD52E9E5E4}"/>
          </ac:spMkLst>
        </pc:spChg>
        <pc:spChg chg="add mod">
          <ac:chgData name="Raphaël SIMON" userId="537ba77e-21ed-4d1e-9b30-445434629ce0" providerId="ADAL" clId="{991FB457-FCCF-477C-B7F1-1A8ADDEC92A1}" dt="2023-03-20T14:05:14.330" v="399" actId="14100"/>
          <ac:spMkLst>
            <pc:docMk/>
            <pc:sldMk cId="1962325097" sldId="2418"/>
            <ac:spMk id="15" creationId="{5A322ACD-8F93-08B1-E45D-EE85783E9A99}"/>
          </ac:spMkLst>
        </pc:spChg>
        <pc:spChg chg="add del mod">
          <ac:chgData name="Raphaël SIMON" userId="537ba77e-21ed-4d1e-9b30-445434629ce0" providerId="ADAL" clId="{991FB457-FCCF-477C-B7F1-1A8ADDEC92A1}" dt="2023-03-20T14:05:30.697" v="402" actId="21"/>
          <ac:spMkLst>
            <pc:docMk/>
            <pc:sldMk cId="1962325097" sldId="2418"/>
            <ac:spMk id="16" creationId="{67D76AA1-3E70-B141-7E2B-0294C6697B16}"/>
          </ac:spMkLst>
        </pc:spChg>
        <pc:spChg chg="add mod">
          <ac:chgData name="Raphaël SIMON" userId="537ba77e-21ed-4d1e-9b30-445434629ce0" providerId="ADAL" clId="{991FB457-FCCF-477C-B7F1-1A8ADDEC92A1}" dt="2023-03-20T14:21:50.796" v="715"/>
          <ac:spMkLst>
            <pc:docMk/>
            <pc:sldMk cId="1962325097" sldId="2418"/>
            <ac:spMk id="17" creationId="{E49BB7C0-7074-6464-BBDD-A3131E9950B1}"/>
          </ac:spMkLst>
        </pc:spChg>
        <pc:spChg chg="add mod">
          <ac:chgData name="Raphaël SIMON" userId="537ba77e-21ed-4d1e-9b30-445434629ce0" providerId="ADAL" clId="{991FB457-FCCF-477C-B7F1-1A8ADDEC92A1}" dt="2023-03-20T14:30:56.268" v="882"/>
          <ac:spMkLst>
            <pc:docMk/>
            <pc:sldMk cId="1962325097" sldId="2418"/>
            <ac:spMk id="18" creationId="{8DB1BBB4-258E-41E2-7406-2CD35D1C76E2}"/>
          </ac:spMkLst>
        </pc:spChg>
      </pc:sldChg>
      <pc:sldChg chg="addSp delSp modSp add mod">
        <pc:chgData name="Raphaël SIMON" userId="537ba77e-21ed-4d1e-9b30-445434629ce0" providerId="ADAL" clId="{991FB457-FCCF-477C-B7F1-1A8ADDEC92A1}" dt="2023-03-21T14:30:54.707" v="2474"/>
        <pc:sldMkLst>
          <pc:docMk/>
          <pc:sldMk cId="371791752" sldId="2419"/>
        </pc:sldMkLst>
        <pc:spChg chg="add mod">
          <ac:chgData name="Raphaël SIMON" userId="537ba77e-21ed-4d1e-9b30-445434629ce0" providerId="ADAL" clId="{991FB457-FCCF-477C-B7F1-1A8ADDEC92A1}" dt="2023-03-21T14:30:54.707" v="2474"/>
          <ac:spMkLst>
            <pc:docMk/>
            <pc:sldMk cId="371791752" sldId="2419"/>
            <ac:spMk id="6" creationId="{06241B05-49F4-D4B8-6970-E1239904CF91}"/>
          </ac:spMkLst>
        </pc:spChg>
        <pc:spChg chg="del">
          <ac:chgData name="Raphaël SIMON" userId="537ba77e-21ed-4d1e-9b30-445434629ce0" providerId="ADAL" clId="{991FB457-FCCF-477C-B7F1-1A8ADDEC92A1}" dt="2023-03-20T14:30:46.439" v="877" actId="478"/>
          <ac:spMkLst>
            <pc:docMk/>
            <pc:sldMk cId="371791752" sldId="2419"/>
            <ac:spMk id="6" creationId="{0B2368D4-F5E7-21A2-72AA-89A98C8EA5A3}"/>
          </ac:spMkLst>
        </pc:spChg>
        <pc:spChg chg="mod">
          <ac:chgData name="Raphaël SIMON" userId="537ba77e-21ed-4d1e-9b30-445434629ce0" providerId="ADAL" clId="{991FB457-FCCF-477C-B7F1-1A8ADDEC92A1}" dt="2023-03-20T14:13:16.247" v="538"/>
          <ac:spMkLst>
            <pc:docMk/>
            <pc:sldMk cId="371791752" sldId="2419"/>
            <ac:spMk id="8" creationId="{C567823C-F579-7BFA-615F-65B424FBB068}"/>
          </ac:spMkLst>
        </pc:spChg>
        <pc:spChg chg="del">
          <ac:chgData name="Raphaël SIMON" userId="537ba77e-21ed-4d1e-9b30-445434629ce0" providerId="ADAL" clId="{991FB457-FCCF-477C-B7F1-1A8ADDEC92A1}" dt="2023-03-21T14:30:54.524" v="2473" actId="478"/>
          <ac:spMkLst>
            <pc:docMk/>
            <pc:sldMk cId="371791752" sldId="2419"/>
            <ac:spMk id="9" creationId="{DBEE95A8-D3F9-5202-D33B-9E48F72A4678}"/>
          </ac:spMkLst>
        </pc:spChg>
        <pc:spChg chg="del">
          <ac:chgData name="Raphaël SIMON" userId="537ba77e-21ed-4d1e-9b30-445434629ce0" providerId="ADAL" clId="{991FB457-FCCF-477C-B7F1-1A8ADDEC92A1}" dt="2023-03-20T14:21:55.466" v="718" actId="478"/>
          <ac:spMkLst>
            <pc:docMk/>
            <pc:sldMk cId="371791752" sldId="2419"/>
            <ac:spMk id="11" creationId="{2B39CAA3-5083-B918-02A9-90BD52E9E5E4}"/>
          </ac:spMkLst>
        </pc:spChg>
        <pc:spChg chg="add mod">
          <ac:chgData name="Raphaël SIMON" userId="537ba77e-21ed-4d1e-9b30-445434629ce0" providerId="ADAL" clId="{991FB457-FCCF-477C-B7F1-1A8ADDEC92A1}" dt="2023-03-20T14:06:39.665" v="426" actId="20577"/>
          <ac:spMkLst>
            <pc:docMk/>
            <pc:sldMk cId="371791752" sldId="2419"/>
            <ac:spMk id="16" creationId="{9577DFA5-018B-DEAD-2B6D-941EA9895CBA}"/>
          </ac:spMkLst>
        </pc:spChg>
        <pc:spChg chg="add del mod">
          <ac:chgData name="Raphaël SIMON" userId="537ba77e-21ed-4d1e-9b30-445434629ce0" providerId="ADAL" clId="{991FB457-FCCF-477C-B7F1-1A8ADDEC92A1}" dt="2023-03-20T14:12:28.173" v="502" actId="478"/>
          <ac:spMkLst>
            <pc:docMk/>
            <pc:sldMk cId="371791752" sldId="2419"/>
            <ac:spMk id="17" creationId="{44D33167-5966-9574-110C-D3E6C1FCB1EA}"/>
          </ac:spMkLst>
        </pc:spChg>
        <pc:spChg chg="add mod">
          <ac:chgData name="Raphaël SIMON" userId="537ba77e-21ed-4d1e-9b30-445434629ce0" providerId="ADAL" clId="{991FB457-FCCF-477C-B7F1-1A8ADDEC92A1}" dt="2023-03-20T14:21:54.180" v="717"/>
          <ac:spMkLst>
            <pc:docMk/>
            <pc:sldMk cId="371791752" sldId="2419"/>
            <ac:spMk id="18" creationId="{61568810-A29F-AF36-A27D-220C43AE15EC}"/>
          </ac:spMkLst>
        </pc:spChg>
        <pc:spChg chg="add mod">
          <ac:chgData name="Raphaël SIMON" userId="537ba77e-21ed-4d1e-9b30-445434629ce0" providerId="ADAL" clId="{991FB457-FCCF-477C-B7F1-1A8ADDEC92A1}" dt="2023-03-20T14:30:46.655" v="878"/>
          <ac:spMkLst>
            <pc:docMk/>
            <pc:sldMk cId="371791752" sldId="2419"/>
            <ac:spMk id="19" creationId="{124AF14B-0F85-4CB8-4730-865F6D43AB51}"/>
          </ac:spMkLst>
        </pc:spChg>
      </pc:sldChg>
      <pc:sldChg chg="addSp delSp modSp add mod">
        <pc:chgData name="Raphaël SIMON" userId="537ba77e-21ed-4d1e-9b30-445434629ce0" providerId="ADAL" clId="{991FB457-FCCF-477C-B7F1-1A8ADDEC92A1}" dt="2023-03-21T14:30:57.488" v="2476"/>
        <pc:sldMkLst>
          <pc:docMk/>
          <pc:sldMk cId="2717004998" sldId="2420"/>
        </pc:sldMkLst>
        <pc:spChg chg="del">
          <ac:chgData name="Raphaël SIMON" userId="537ba77e-21ed-4d1e-9b30-445434629ce0" providerId="ADAL" clId="{991FB457-FCCF-477C-B7F1-1A8ADDEC92A1}" dt="2023-03-20T14:30:42.706" v="875" actId="478"/>
          <ac:spMkLst>
            <pc:docMk/>
            <pc:sldMk cId="2717004998" sldId="2420"/>
            <ac:spMk id="6" creationId="{0B2368D4-F5E7-21A2-72AA-89A98C8EA5A3}"/>
          </ac:spMkLst>
        </pc:spChg>
        <pc:spChg chg="add mod">
          <ac:chgData name="Raphaël SIMON" userId="537ba77e-21ed-4d1e-9b30-445434629ce0" providerId="ADAL" clId="{991FB457-FCCF-477C-B7F1-1A8ADDEC92A1}" dt="2023-03-21T14:30:57.488" v="2476"/>
          <ac:spMkLst>
            <pc:docMk/>
            <pc:sldMk cId="2717004998" sldId="2420"/>
            <ac:spMk id="6" creationId="{3CEA5ECD-F3E7-B2AF-4D57-7B45AE5053F2}"/>
          </ac:spMkLst>
        </pc:spChg>
        <pc:spChg chg="mod">
          <ac:chgData name="Raphaël SIMON" userId="537ba77e-21ed-4d1e-9b30-445434629ce0" providerId="ADAL" clId="{991FB457-FCCF-477C-B7F1-1A8ADDEC92A1}" dt="2023-03-20T14:12:54.237" v="509" actId="207"/>
          <ac:spMkLst>
            <pc:docMk/>
            <pc:sldMk cId="2717004998" sldId="2420"/>
            <ac:spMk id="8" creationId="{C567823C-F579-7BFA-615F-65B424FBB068}"/>
          </ac:spMkLst>
        </pc:spChg>
        <pc:spChg chg="del">
          <ac:chgData name="Raphaël SIMON" userId="537ba77e-21ed-4d1e-9b30-445434629ce0" providerId="ADAL" clId="{991FB457-FCCF-477C-B7F1-1A8ADDEC92A1}" dt="2023-03-21T14:30:57.351" v="2475" actId="478"/>
          <ac:spMkLst>
            <pc:docMk/>
            <pc:sldMk cId="2717004998" sldId="2420"/>
            <ac:spMk id="9" creationId="{DBEE95A8-D3F9-5202-D33B-9E48F72A4678}"/>
          </ac:spMkLst>
        </pc:spChg>
        <pc:spChg chg="del">
          <ac:chgData name="Raphaël SIMON" userId="537ba77e-21ed-4d1e-9b30-445434629ce0" providerId="ADAL" clId="{991FB457-FCCF-477C-B7F1-1A8ADDEC92A1}" dt="2023-03-20T14:21:58.992" v="720" actId="478"/>
          <ac:spMkLst>
            <pc:docMk/>
            <pc:sldMk cId="2717004998" sldId="2420"/>
            <ac:spMk id="11" creationId="{2B39CAA3-5083-B918-02A9-90BD52E9E5E4}"/>
          </ac:spMkLst>
        </pc:spChg>
        <pc:spChg chg="add del">
          <ac:chgData name="Raphaël SIMON" userId="537ba77e-21ed-4d1e-9b30-445434629ce0" providerId="ADAL" clId="{991FB457-FCCF-477C-B7F1-1A8ADDEC92A1}" dt="2023-03-20T14:20:38.305" v="695" actId="478"/>
          <ac:spMkLst>
            <pc:docMk/>
            <pc:sldMk cId="2717004998" sldId="2420"/>
            <ac:spMk id="14" creationId="{7878E7A1-8614-92F7-37B8-3B1E70E8028B}"/>
          </ac:spMkLst>
        </pc:spChg>
        <pc:spChg chg="add del">
          <ac:chgData name="Raphaël SIMON" userId="537ba77e-21ed-4d1e-9b30-445434629ce0" providerId="ADAL" clId="{991FB457-FCCF-477C-B7F1-1A8ADDEC92A1}" dt="2023-03-20T14:20:38.305" v="695" actId="478"/>
          <ac:spMkLst>
            <pc:docMk/>
            <pc:sldMk cId="2717004998" sldId="2420"/>
            <ac:spMk id="15" creationId="{5A322ACD-8F93-08B1-E45D-EE85783E9A99}"/>
          </ac:spMkLst>
        </pc:spChg>
        <pc:spChg chg="add del">
          <ac:chgData name="Raphaël SIMON" userId="537ba77e-21ed-4d1e-9b30-445434629ce0" providerId="ADAL" clId="{991FB457-FCCF-477C-B7F1-1A8ADDEC92A1}" dt="2023-03-20T14:20:38.305" v="695" actId="478"/>
          <ac:spMkLst>
            <pc:docMk/>
            <pc:sldMk cId="2717004998" sldId="2420"/>
            <ac:spMk id="16" creationId="{9577DFA5-018B-DEAD-2B6D-941EA9895CBA}"/>
          </ac:spMkLst>
        </pc:spChg>
        <pc:spChg chg="add del mod">
          <ac:chgData name="Raphaël SIMON" userId="537ba77e-21ed-4d1e-9b30-445434629ce0" providerId="ADAL" clId="{991FB457-FCCF-477C-B7F1-1A8ADDEC92A1}" dt="2023-03-20T14:20:38.305" v="695" actId="478"/>
          <ac:spMkLst>
            <pc:docMk/>
            <pc:sldMk cId="2717004998" sldId="2420"/>
            <ac:spMk id="17" creationId="{44D33167-5966-9574-110C-D3E6C1FCB1EA}"/>
          </ac:spMkLst>
        </pc:spChg>
        <pc:spChg chg="add del mod">
          <ac:chgData name="Raphaël SIMON" userId="537ba77e-21ed-4d1e-9b30-445434629ce0" providerId="ADAL" clId="{991FB457-FCCF-477C-B7F1-1A8ADDEC92A1}" dt="2023-03-20T14:20:38.256" v="694"/>
          <ac:spMkLst>
            <pc:docMk/>
            <pc:sldMk cId="2717004998" sldId="2420"/>
            <ac:spMk id="18" creationId="{47EF8225-9102-FE4A-31D1-C58535155FB2}"/>
          </ac:spMkLst>
        </pc:spChg>
        <pc:spChg chg="add del mod">
          <ac:chgData name="Raphaël SIMON" userId="537ba77e-21ed-4d1e-9b30-445434629ce0" providerId="ADAL" clId="{991FB457-FCCF-477C-B7F1-1A8ADDEC92A1}" dt="2023-03-20T14:20:38.256" v="694"/>
          <ac:spMkLst>
            <pc:docMk/>
            <pc:sldMk cId="2717004998" sldId="2420"/>
            <ac:spMk id="19" creationId="{0B7E7AFE-35D3-B5FF-03DC-2E422255178C}"/>
          </ac:spMkLst>
        </pc:spChg>
        <pc:spChg chg="add del mod">
          <ac:chgData name="Raphaël SIMON" userId="537ba77e-21ed-4d1e-9b30-445434629ce0" providerId="ADAL" clId="{991FB457-FCCF-477C-B7F1-1A8ADDEC92A1}" dt="2023-03-20T14:20:38.256" v="694"/>
          <ac:spMkLst>
            <pc:docMk/>
            <pc:sldMk cId="2717004998" sldId="2420"/>
            <ac:spMk id="20" creationId="{AE3D1D9A-FD89-0CDB-FBCB-87D212A9FB6C}"/>
          </ac:spMkLst>
        </pc:spChg>
        <pc:spChg chg="add del mod">
          <ac:chgData name="Raphaël SIMON" userId="537ba77e-21ed-4d1e-9b30-445434629ce0" providerId="ADAL" clId="{991FB457-FCCF-477C-B7F1-1A8ADDEC92A1}" dt="2023-03-20T14:20:38.256" v="694"/>
          <ac:spMkLst>
            <pc:docMk/>
            <pc:sldMk cId="2717004998" sldId="2420"/>
            <ac:spMk id="21" creationId="{F04FCC17-2004-3904-EBB3-188B641EFB83}"/>
          </ac:spMkLst>
        </pc:spChg>
        <pc:spChg chg="add del mod">
          <ac:chgData name="Raphaël SIMON" userId="537ba77e-21ed-4d1e-9b30-445434629ce0" providerId="ADAL" clId="{991FB457-FCCF-477C-B7F1-1A8ADDEC92A1}" dt="2023-03-20T14:20:38.256" v="694"/>
          <ac:spMkLst>
            <pc:docMk/>
            <pc:sldMk cId="2717004998" sldId="2420"/>
            <ac:spMk id="22" creationId="{F3BF738B-9DC1-622C-82B1-0D31973A82E1}"/>
          </ac:spMkLst>
        </pc:spChg>
        <pc:spChg chg="add del mod">
          <ac:chgData name="Raphaël SIMON" userId="537ba77e-21ed-4d1e-9b30-445434629ce0" providerId="ADAL" clId="{991FB457-FCCF-477C-B7F1-1A8ADDEC92A1}" dt="2023-03-20T14:20:38.256" v="694"/>
          <ac:spMkLst>
            <pc:docMk/>
            <pc:sldMk cId="2717004998" sldId="2420"/>
            <ac:spMk id="23" creationId="{B1DCA9AB-A56A-B350-6B25-B2D34E00B676}"/>
          </ac:spMkLst>
        </pc:spChg>
        <pc:spChg chg="add del mod">
          <ac:chgData name="Raphaël SIMON" userId="537ba77e-21ed-4d1e-9b30-445434629ce0" providerId="ADAL" clId="{991FB457-FCCF-477C-B7F1-1A8ADDEC92A1}" dt="2023-03-20T14:20:38.256" v="694"/>
          <ac:spMkLst>
            <pc:docMk/>
            <pc:sldMk cId="2717004998" sldId="2420"/>
            <ac:spMk id="24" creationId="{2CDA315D-77A7-81C5-C969-C76EDF419B27}"/>
          </ac:spMkLst>
        </pc:spChg>
        <pc:spChg chg="add del mod">
          <ac:chgData name="Raphaël SIMON" userId="537ba77e-21ed-4d1e-9b30-445434629ce0" providerId="ADAL" clId="{991FB457-FCCF-477C-B7F1-1A8ADDEC92A1}" dt="2023-03-20T14:20:38.256" v="694"/>
          <ac:spMkLst>
            <pc:docMk/>
            <pc:sldMk cId="2717004998" sldId="2420"/>
            <ac:spMk id="25" creationId="{2C8DEE30-79E1-444B-4FDC-693F555BD2BE}"/>
          </ac:spMkLst>
        </pc:spChg>
        <pc:spChg chg="add del mod">
          <ac:chgData name="Raphaël SIMON" userId="537ba77e-21ed-4d1e-9b30-445434629ce0" providerId="ADAL" clId="{991FB457-FCCF-477C-B7F1-1A8ADDEC92A1}" dt="2023-03-20T14:20:38.256" v="694"/>
          <ac:spMkLst>
            <pc:docMk/>
            <pc:sldMk cId="2717004998" sldId="2420"/>
            <ac:spMk id="26" creationId="{A8BD4CE0-7033-B174-97E5-83718343CC77}"/>
          </ac:spMkLst>
        </pc:spChg>
        <pc:spChg chg="add del mod">
          <ac:chgData name="Raphaël SIMON" userId="537ba77e-21ed-4d1e-9b30-445434629ce0" providerId="ADAL" clId="{991FB457-FCCF-477C-B7F1-1A8ADDEC92A1}" dt="2023-03-20T14:20:38.256" v="694"/>
          <ac:spMkLst>
            <pc:docMk/>
            <pc:sldMk cId="2717004998" sldId="2420"/>
            <ac:spMk id="27" creationId="{5B782E05-BC88-13F4-28A6-369863C75AD9}"/>
          </ac:spMkLst>
        </pc:spChg>
        <pc:spChg chg="add del mod">
          <ac:chgData name="Raphaël SIMON" userId="537ba77e-21ed-4d1e-9b30-445434629ce0" providerId="ADAL" clId="{991FB457-FCCF-477C-B7F1-1A8ADDEC92A1}" dt="2023-03-20T14:20:38.256" v="694"/>
          <ac:spMkLst>
            <pc:docMk/>
            <pc:sldMk cId="2717004998" sldId="2420"/>
            <ac:spMk id="28" creationId="{FB68D21C-E7CD-A896-1FF4-1477EB4ECB39}"/>
          </ac:spMkLst>
        </pc:spChg>
        <pc:spChg chg="add del mod">
          <ac:chgData name="Raphaël SIMON" userId="537ba77e-21ed-4d1e-9b30-445434629ce0" providerId="ADAL" clId="{991FB457-FCCF-477C-B7F1-1A8ADDEC92A1}" dt="2023-03-20T14:20:38.256" v="694"/>
          <ac:spMkLst>
            <pc:docMk/>
            <pc:sldMk cId="2717004998" sldId="2420"/>
            <ac:spMk id="29" creationId="{E209643E-5A81-227A-DFC5-4679541C9EFD}"/>
          </ac:spMkLst>
        </pc:spChg>
        <pc:spChg chg="add mod">
          <ac:chgData name="Raphaël SIMON" userId="537ba77e-21ed-4d1e-9b30-445434629ce0" providerId="ADAL" clId="{991FB457-FCCF-477C-B7F1-1A8ADDEC92A1}" dt="2023-03-20T14:21:57.777" v="719"/>
          <ac:spMkLst>
            <pc:docMk/>
            <pc:sldMk cId="2717004998" sldId="2420"/>
            <ac:spMk id="30" creationId="{6FA335BB-0C62-2653-01AC-4635781AEEFB}"/>
          </ac:spMkLst>
        </pc:spChg>
        <pc:spChg chg="add mod">
          <ac:chgData name="Raphaël SIMON" userId="537ba77e-21ed-4d1e-9b30-445434629ce0" providerId="ADAL" clId="{991FB457-FCCF-477C-B7F1-1A8ADDEC92A1}" dt="2023-03-20T14:30:42.915" v="876"/>
          <ac:spMkLst>
            <pc:docMk/>
            <pc:sldMk cId="2717004998" sldId="2420"/>
            <ac:spMk id="31" creationId="{770E4A4E-2847-E333-E4D0-86445BB90E77}"/>
          </ac:spMkLst>
        </pc:spChg>
      </pc:sldChg>
      <pc:sldChg chg="addSp delSp modSp add mod">
        <pc:chgData name="Raphaël SIMON" userId="537ba77e-21ed-4d1e-9b30-445434629ce0" providerId="ADAL" clId="{991FB457-FCCF-477C-B7F1-1A8ADDEC92A1}" dt="2023-03-24T08:08:56.565" v="2519" actId="1076"/>
        <pc:sldMkLst>
          <pc:docMk/>
          <pc:sldMk cId="79473325" sldId="2421"/>
        </pc:sldMkLst>
        <pc:spChg chg="del">
          <ac:chgData name="Raphaël SIMON" userId="537ba77e-21ed-4d1e-9b30-445434629ce0" providerId="ADAL" clId="{991FB457-FCCF-477C-B7F1-1A8ADDEC92A1}" dt="2023-03-20T14:30:40.268" v="873" actId="478"/>
          <ac:spMkLst>
            <pc:docMk/>
            <pc:sldMk cId="79473325" sldId="2421"/>
            <ac:spMk id="6" creationId="{0B2368D4-F5E7-21A2-72AA-89A98C8EA5A3}"/>
          </ac:spMkLst>
        </pc:spChg>
        <pc:spChg chg="add mod">
          <ac:chgData name="Raphaël SIMON" userId="537ba77e-21ed-4d1e-9b30-445434629ce0" providerId="ADAL" clId="{991FB457-FCCF-477C-B7F1-1A8ADDEC92A1}" dt="2023-03-21T14:31:00.729" v="2478"/>
          <ac:spMkLst>
            <pc:docMk/>
            <pc:sldMk cId="79473325" sldId="2421"/>
            <ac:spMk id="6" creationId="{B2763725-01F2-B53E-2EA8-EA57F8C827D6}"/>
          </ac:spMkLst>
        </pc:spChg>
        <pc:spChg chg="mod">
          <ac:chgData name="Raphaël SIMON" userId="537ba77e-21ed-4d1e-9b30-445434629ce0" providerId="ADAL" clId="{991FB457-FCCF-477C-B7F1-1A8ADDEC92A1}" dt="2023-03-20T14:14:54.552" v="575" actId="207"/>
          <ac:spMkLst>
            <pc:docMk/>
            <pc:sldMk cId="79473325" sldId="2421"/>
            <ac:spMk id="8" creationId="{C567823C-F579-7BFA-615F-65B424FBB068}"/>
          </ac:spMkLst>
        </pc:spChg>
        <pc:spChg chg="del">
          <ac:chgData name="Raphaël SIMON" userId="537ba77e-21ed-4d1e-9b30-445434629ce0" providerId="ADAL" clId="{991FB457-FCCF-477C-B7F1-1A8ADDEC92A1}" dt="2023-03-21T14:31:00.515" v="2477" actId="478"/>
          <ac:spMkLst>
            <pc:docMk/>
            <pc:sldMk cId="79473325" sldId="2421"/>
            <ac:spMk id="9" creationId="{DBEE95A8-D3F9-5202-D33B-9E48F72A4678}"/>
          </ac:spMkLst>
        </pc:spChg>
        <pc:spChg chg="del">
          <ac:chgData name="Raphaël SIMON" userId="537ba77e-21ed-4d1e-9b30-445434629ce0" providerId="ADAL" clId="{991FB457-FCCF-477C-B7F1-1A8ADDEC92A1}" dt="2023-03-24T08:08:36.690" v="2514" actId="478"/>
          <ac:spMkLst>
            <pc:docMk/>
            <pc:sldMk cId="79473325" sldId="2421"/>
            <ac:spMk id="10" creationId="{EDED3A03-BD54-7607-FE7F-BCCE20D958A2}"/>
          </ac:spMkLst>
        </pc:spChg>
        <pc:spChg chg="del">
          <ac:chgData name="Raphaël SIMON" userId="537ba77e-21ed-4d1e-9b30-445434629ce0" providerId="ADAL" clId="{991FB457-FCCF-477C-B7F1-1A8ADDEC92A1}" dt="2023-03-20T14:22:02.147" v="722" actId="478"/>
          <ac:spMkLst>
            <pc:docMk/>
            <pc:sldMk cId="79473325" sldId="2421"/>
            <ac:spMk id="11" creationId="{2B39CAA3-5083-B918-02A9-90BD52E9E5E4}"/>
          </ac:spMkLst>
        </pc:spChg>
        <pc:spChg chg="add del">
          <ac:chgData name="Raphaël SIMON" userId="537ba77e-21ed-4d1e-9b30-445434629ce0" providerId="ADAL" clId="{991FB457-FCCF-477C-B7F1-1A8ADDEC92A1}" dt="2023-03-20T14:20:42.459" v="698" actId="478"/>
          <ac:spMkLst>
            <pc:docMk/>
            <pc:sldMk cId="79473325" sldId="2421"/>
            <ac:spMk id="14" creationId="{7878E7A1-8614-92F7-37B8-3B1E70E8028B}"/>
          </ac:spMkLst>
        </pc:spChg>
        <pc:spChg chg="add del">
          <ac:chgData name="Raphaël SIMON" userId="537ba77e-21ed-4d1e-9b30-445434629ce0" providerId="ADAL" clId="{991FB457-FCCF-477C-B7F1-1A8ADDEC92A1}" dt="2023-03-20T14:20:42.459" v="698" actId="478"/>
          <ac:spMkLst>
            <pc:docMk/>
            <pc:sldMk cId="79473325" sldId="2421"/>
            <ac:spMk id="15" creationId="{5A322ACD-8F93-08B1-E45D-EE85783E9A99}"/>
          </ac:spMkLst>
        </pc:spChg>
        <pc:spChg chg="add del">
          <ac:chgData name="Raphaël SIMON" userId="537ba77e-21ed-4d1e-9b30-445434629ce0" providerId="ADAL" clId="{991FB457-FCCF-477C-B7F1-1A8ADDEC92A1}" dt="2023-03-20T14:20:42.459" v="698" actId="478"/>
          <ac:spMkLst>
            <pc:docMk/>
            <pc:sldMk cId="79473325" sldId="2421"/>
            <ac:spMk id="16" creationId="{9577DFA5-018B-DEAD-2B6D-941EA9895CBA}"/>
          </ac:spMkLst>
        </pc:spChg>
        <pc:spChg chg="add del">
          <ac:chgData name="Raphaël SIMON" userId="537ba77e-21ed-4d1e-9b30-445434629ce0" providerId="ADAL" clId="{991FB457-FCCF-477C-B7F1-1A8ADDEC92A1}" dt="2023-03-20T14:20:42.459" v="698" actId="478"/>
          <ac:spMkLst>
            <pc:docMk/>
            <pc:sldMk cId="79473325" sldId="2421"/>
            <ac:spMk id="17" creationId="{44D33167-5966-9574-110C-D3E6C1FCB1EA}"/>
          </ac:spMkLst>
        </pc:spChg>
        <pc:spChg chg="add del mod">
          <ac:chgData name="Raphaël SIMON" userId="537ba77e-21ed-4d1e-9b30-445434629ce0" providerId="ADAL" clId="{991FB457-FCCF-477C-B7F1-1A8ADDEC92A1}" dt="2023-03-20T14:20:42.459" v="698" actId="478"/>
          <ac:spMkLst>
            <pc:docMk/>
            <pc:sldMk cId="79473325" sldId="2421"/>
            <ac:spMk id="18" creationId="{DEFF037B-0E67-7919-F56E-2F2D5B973F14}"/>
          </ac:spMkLst>
        </pc:spChg>
        <pc:spChg chg="add del mod">
          <ac:chgData name="Raphaël SIMON" userId="537ba77e-21ed-4d1e-9b30-445434629ce0" providerId="ADAL" clId="{991FB457-FCCF-477C-B7F1-1A8ADDEC92A1}" dt="2023-03-20T14:20:42.459" v="698" actId="478"/>
          <ac:spMkLst>
            <pc:docMk/>
            <pc:sldMk cId="79473325" sldId="2421"/>
            <ac:spMk id="19" creationId="{D8480741-2504-B5EC-6732-5FE456FE9987}"/>
          </ac:spMkLst>
        </pc:spChg>
        <pc:spChg chg="add del mod">
          <ac:chgData name="Raphaël SIMON" userId="537ba77e-21ed-4d1e-9b30-445434629ce0" providerId="ADAL" clId="{991FB457-FCCF-477C-B7F1-1A8ADDEC92A1}" dt="2023-03-20T14:20:42.459" v="698" actId="478"/>
          <ac:spMkLst>
            <pc:docMk/>
            <pc:sldMk cId="79473325" sldId="2421"/>
            <ac:spMk id="20" creationId="{70E3A4BE-25DA-F446-8DCA-A74B0D8DF32A}"/>
          </ac:spMkLst>
        </pc:spChg>
        <pc:spChg chg="add del mod">
          <ac:chgData name="Raphaël SIMON" userId="537ba77e-21ed-4d1e-9b30-445434629ce0" providerId="ADAL" clId="{991FB457-FCCF-477C-B7F1-1A8ADDEC92A1}" dt="2023-03-20T14:20:42.459" v="698" actId="478"/>
          <ac:spMkLst>
            <pc:docMk/>
            <pc:sldMk cId="79473325" sldId="2421"/>
            <ac:spMk id="21" creationId="{B3D91723-DC35-6C01-CAD9-2B995EBCDCF9}"/>
          </ac:spMkLst>
        </pc:spChg>
        <pc:spChg chg="add del mod">
          <ac:chgData name="Raphaël SIMON" userId="537ba77e-21ed-4d1e-9b30-445434629ce0" providerId="ADAL" clId="{991FB457-FCCF-477C-B7F1-1A8ADDEC92A1}" dt="2023-03-21T14:15:08.195" v="2173" actId="20577"/>
          <ac:spMkLst>
            <pc:docMk/>
            <pc:sldMk cId="79473325" sldId="2421"/>
            <ac:spMk id="22" creationId="{00C5B49B-5B55-4388-3BFA-C935574238DB}"/>
          </ac:spMkLst>
        </pc:spChg>
        <pc:spChg chg="add del mod">
          <ac:chgData name="Raphaël SIMON" userId="537ba77e-21ed-4d1e-9b30-445434629ce0" providerId="ADAL" clId="{991FB457-FCCF-477C-B7F1-1A8ADDEC92A1}" dt="2023-03-20T14:20:42.459" v="698" actId="478"/>
          <ac:spMkLst>
            <pc:docMk/>
            <pc:sldMk cId="79473325" sldId="2421"/>
            <ac:spMk id="23" creationId="{481277BE-DCE6-5045-E089-797AC322C657}"/>
          </ac:spMkLst>
        </pc:spChg>
        <pc:spChg chg="add del mod">
          <ac:chgData name="Raphaël SIMON" userId="537ba77e-21ed-4d1e-9b30-445434629ce0" providerId="ADAL" clId="{991FB457-FCCF-477C-B7F1-1A8ADDEC92A1}" dt="2023-03-20T14:20:42.459" v="698" actId="478"/>
          <ac:spMkLst>
            <pc:docMk/>
            <pc:sldMk cId="79473325" sldId="2421"/>
            <ac:spMk id="24" creationId="{A294FB13-710F-CD84-717A-E8FEC77AE1A4}"/>
          </ac:spMkLst>
        </pc:spChg>
        <pc:spChg chg="add del mod">
          <ac:chgData name="Raphaël SIMON" userId="537ba77e-21ed-4d1e-9b30-445434629ce0" providerId="ADAL" clId="{991FB457-FCCF-477C-B7F1-1A8ADDEC92A1}" dt="2023-03-21T14:15:11.025" v="2175" actId="20577"/>
          <ac:spMkLst>
            <pc:docMk/>
            <pc:sldMk cId="79473325" sldId="2421"/>
            <ac:spMk id="25" creationId="{0AEE1C33-FFB4-03D7-ACA6-D14BCC55988B}"/>
          </ac:spMkLst>
        </pc:spChg>
        <pc:spChg chg="add del mod">
          <ac:chgData name="Raphaël SIMON" userId="537ba77e-21ed-4d1e-9b30-445434629ce0" providerId="ADAL" clId="{991FB457-FCCF-477C-B7F1-1A8ADDEC92A1}" dt="2023-03-20T14:20:41.205" v="697"/>
          <ac:spMkLst>
            <pc:docMk/>
            <pc:sldMk cId="79473325" sldId="2421"/>
            <ac:spMk id="26" creationId="{B0272EC0-D486-40F2-D6AB-1A3B5948BB32}"/>
          </ac:spMkLst>
        </pc:spChg>
        <pc:spChg chg="add mod">
          <ac:chgData name="Raphaël SIMON" userId="537ba77e-21ed-4d1e-9b30-445434629ce0" providerId="ADAL" clId="{991FB457-FCCF-477C-B7F1-1A8ADDEC92A1}" dt="2023-03-24T08:08:46.498" v="2517"/>
          <ac:spMkLst>
            <pc:docMk/>
            <pc:sldMk cId="79473325" sldId="2421"/>
            <ac:spMk id="26" creationId="{F8213A03-F062-E06B-20A1-709229F513AC}"/>
          </ac:spMkLst>
        </pc:spChg>
        <pc:spChg chg="add mod">
          <ac:chgData name="Raphaël SIMON" userId="537ba77e-21ed-4d1e-9b30-445434629ce0" providerId="ADAL" clId="{991FB457-FCCF-477C-B7F1-1A8ADDEC92A1}" dt="2023-03-24T08:08:46.498" v="2517"/>
          <ac:spMkLst>
            <pc:docMk/>
            <pc:sldMk cId="79473325" sldId="2421"/>
            <ac:spMk id="27" creationId="{5C6612FE-5007-1E9D-F553-1F4BE6DF416F}"/>
          </ac:spMkLst>
        </pc:spChg>
        <pc:spChg chg="add del mod">
          <ac:chgData name="Raphaël SIMON" userId="537ba77e-21ed-4d1e-9b30-445434629ce0" providerId="ADAL" clId="{991FB457-FCCF-477C-B7F1-1A8ADDEC92A1}" dt="2023-03-20T14:20:41.205" v="697"/>
          <ac:spMkLst>
            <pc:docMk/>
            <pc:sldMk cId="79473325" sldId="2421"/>
            <ac:spMk id="27" creationId="{B1E7BF92-9FC9-36EF-0A37-504BF50A793B}"/>
          </ac:spMkLst>
        </pc:spChg>
        <pc:spChg chg="add mod">
          <ac:chgData name="Raphaël SIMON" userId="537ba77e-21ed-4d1e-9b30-445434629ce0" providerId="ADAL" clId="{991FB457-FCCF-477C-B7F1-1A8ADDEC92A1}" dt="2023-03-24T08:08:46.498" v="2517"/>
          <ac:spMkLst>
            <pc:docMk/>
            <pc:sldMk cId="79473325" sldId="2421"/>
            <ac:spMk id="28" creationId="{122E7276-A780-6034-7EDB-0F01BE8A1EC4}"/>
          </ac:spMkLst>
        </pc:spChg>
        <pc:spChg chg="add del mod">
          <ac:chgData name="Raphaël SIMON" userId="537ba77e-21ed-4d1e-9b30-445434629ce0" providerId="ADAL" clId="{991FB457-FCCF-477C-B7F1-1A8ADDEC92A1}" dt="2023-03-20T14:20:41.205" v="697"/>
          <ac:spMkLst>
            <pc:docMk/>
            <pc:sldMk cId="79473325" sldId="2421"/>
            <ac:spMk id="28" creationId="{8569F91F-7ABC-CC4B-291B-384A93660C03}"/>
          </ac:spMkLst>
        </pc:spChg>
        <pc:spChg chg="add del mod">
          <ac:chgData name="Raphaël SIMON" userId="537ba77e-21ed-4d1e-9b30-445434629ce0" providerId="ADAL" clId="{991FB457-FCCF-477C-B7F1-1A8ADDEC92A1}" dt="2023-03-20T14:20:41.205" v="697"/>
          <ac:spMkLst>
            <pc:docMk/>
            <pc:sldMk cId="79473325" sldId="2421"/>
            <ac:spMk id="29" creationId="{30886790-F165-2850-0ABA-BC69D80FE160}"/>
          </ac:spMkLst>
        </pc:spChg>
        <pc:spChg chg="add mod">
          <ac:chgData name="Raphaël SIMON" userId="537ba77e-21ed-4d1e-9b30-445434629ce0" providerId="ADAL" clId="{991FB457-FCCF-477C-B7F1-1A8ADDEC92A1}" dt="2023-03-24T08:08:46.498" v="2517"/>
          <ac:spMkLst>
            <pc:docMk/>
            <pc:sldMk cId="79473325" sldId="2421"/>
            <ac:spMk id="29" creationId="{38C31D50-EAE7-24D4-CF75-F7ACD217C7ED}"/>
          </ac:spMkLst>
        </pc:spChg>
        <pc:spChg chg="add mod">
          <ac:chgData name="Raphaël SIMON" userId="537ba77e-21ed-4d1e-9b30-445434629ce0" providerId="ADAL" clId="{991FB457-FCCF-477C-B7F1-1A8ADDEC92A1}" dt="2023-03-24T08:08:56.565" v="2519" actId="1076"/>
          <ac:spMkLst>
            <pc:docMk/>
            <pc:sldMk cId="79473325" sldId="2421"/>
            <ac:spMk id="30" creationId="{75E9E12E-24D2-F459-81D6-90461743F0F6}"/>
          </ac:spMkLst>
        </pc:spChg>
        <pc:spChg chg="add del mod">
          <ac:chgData name="Raphaël SIMON" userId="537ba77e-21ed-4d1e-9b30-445434629ce0" providerId="ADAL" clId="{991FB457-FCCF-477C-B7F1-1A8ADDEC92A1}" dt="2023-03-20T14:20:41.205" v="697"/>
          <ac:spMkLst>
            <pc:docMk/>
            <pc:sldMk cId="79473325" sldId="2421"/>
            <ac:spMk id="30" creationId="{BBF363F7-A384-1697-BD80-B22AC2F7179D}"/>
          </ac:spMkLst>
        </pc:spChg>
        <pc:spChg chg="add del mod">
          <ac:chgData name="Raphaël SIMON" userId="537ba77e-21ed-4d1e-9b30-445434629ce0" providerId="ADAL" clId="{991FB457-FCCF-477C-B7F1-1A8ADDEC92A1}" dt="2023-03-20T14:20:41.205" v="697"/>
          <ac:spMkLst>
            <pc:docMk/>
            <pc:sldMk cId="79473325" sldId="2421"/>
            <ac:spMk id="31" creationId="{E81499A9-F5C6-C401-5656-0D8B16612556}"/>
          </ac:spMkLst>
        </pc:spChg>
        <pc:spChg chg="add del mod">
          <ac:chgData name="Raphaël SIMON" userId="537ba77e-21ed-4d1e-9b30-445434629ce0" providerId="ADAL" clId="{991FB457-FCCF-477C-B7F1-1A8ADDEC92A1}" dt="2023-03-20T14:20:41.205" v="697"/>
          <ac:spMkLst>
            <pc:docMk/>
            <pc:sldMk cId="79473325" sldId="2421"/>
            <ac:spMk id="32" creationId="{C8890D45-5C99-7DA1-BED4-B18DA7B0E3D4}"/>
          </ac:spMkLst>
        </pc:spChg>
        <pc:spChg chg="add del mod">
          <ac:chgData name="Raphaël SIMON" userId="537ba77e-21ed-4d1e-9b30-445434629ce0" providerId="ADAL" clId="{991FB457-FCCF-477C-B7F1-1A8ADDEC92A1}" dt="2023-03-20T14:20:41.205" v="697"/>
          <ac:spMkLst>
            <pc:docMk/>
            <pc:sldMk cId="79473325" sldId="2421"/>
            <ac:spMk id="33" creationId="{6FFA8711-851F-B0B3-445C-D64EE1B925D2}"/>
          </ac:spMkLst>
        </pc:spChg>
        <pc:spChg chg="add del mod">
          <ac:chgData name="Raphaël SIMON" userId="537ba77e-21ed-4d1e-9b30-445434629ce0" providerId="ADAL" clId="{991FB457-FCCF-477C-B7F1-1A8ADDEC92A1}" dt="2023-03-20T14:20:41.205" v="697"/>
          <ac:spMkLst>
            <pc:docMk/>
            <pc:sldMk cId="79473325" sldId="2421"/>
            <ac:spMk id="34" creationId="{B328F7FF-3D07-DB00-8D5C-1BF23089DEFB}"/>
          </ac:spMkLst>
        </pc:spChg>
        <pc:spChg chg="del">
          <ac:chgData name="Raphaël SIMON" userId="537ba77e-21ed-4d1e-9b30-445434629ce0" providerId="ADAL" clId="{991FB457-FCCF-477C-B7F1-1A8ADDEC92A1}" dt="2023-03-24T08:08:34.609" v="2513" actId="478"/>
          <ac:spMkLst>
            <pc:docMk/>
            <pc:sldMk cId="79473325" sldId="2421"/>
            <ac:spMk id="35" creationId="{0A599E4F-3681-3BEE-251B-7FB043B7764F}"/>
          </ac:spMkLst>
        </pc:spChg>
        <pc:spChg chg="add del mod">
          <ac:chgData name="Raphaël SIMON" userId="537ba77e-21ed-4d1e-9b30-445434629ce0" providerId="ADAL" clId="{991FB457-FCCF-477C-B7F1-1A8ADDEC92A1}" dt="2023-03-20T14:20:41.205" v="697"/>
          <ac:spMkLst>
            <pc:docMk/>
            <pc:sldMk cId="79473325" sldId="2421"/>
            <ac:spMk id="35" creationId="{4223E6A1-60BF-B317-8D57-41D9FF08064C}"/>
          </ac:spMkLst>
        </pc:spChg>
        <pc:spChg chg="add del mod">
          <ac:chgData name="Raphaël SIMON" userId="537ba77e-21ed-4d1e-9b30-445434629ce0" providerId="ADAL" clId="{991FB457-FCCF-477C-B7F1-1A8ADDEC92A1}" dt="2023-03-20T14:20:41.205" v="697"/>
          <ac:spMkLst>
            <pc:docMk/>
            <pc:sldMk cId="79473325" sldId="2421"/>
            <ac:spMk id="36" creationId="{088B663D-DC77-D14C-7F15-7BF744F1E1AA}"/>
          </ac:spMkLst>
        </pc:spChg>
        <pc:spChg chg="add del mod">
          <ac:chgData name="Raphaël SIMON" userId="537ba77e-21ed-4d1e-9b30-445434629ce0" providerId="ADAL" clId="{991FB457-FCCF-477C-B7F1-1A8ADDEC92A1}" dt="2023-03-20T14:20:41.205" v="697"/>
          <ac:spMkLst>
            <pc:docMk/>
            <pc:sldMk cId="79473325" sldId="2421"/>
            <ac:spMk id="37" creationId="{1C191375-E792-55D1-BEE3-A3D408A54CE1}"/>
          </ac:spMkLst>
        </pc:spChg>
        <pc:spChg chg="del">
          <ac:chgData name="Raphaël SIMON" userId="537ba77e-21ed-4d1e-9b30-445434629ce0" providerId="ADAL" clId="{991FB457-FCCF-477C-B7F1-1A8ADDEC92A1}" dt="2023-03-24T08:08:34.609" v="2513" actId="478"/>
          <ac:spMkLst>
            <pc:docMk/>
            <pc:sldMk cId="79473325" sldId="2421"/>
            <ac:spMk id="37" creationId="{E12FBF6F-F499-27DF-2C99-9E1C23BA4D21}"/>
          </ac:spMkLst>
        </pc:spChg>
        <pc:spChg chg="add del mod">
          <ac:chgData name="Raphaël SIMON" userId="537ba77e-21ed-4d1e-9b30-445434629ce0" providerId="ADAL" clId="{991FB457-FCCF-477C-B7F1-1A8ADDEC92A1}" dt="2023-03-20T14:20:41.205" v="697"/>
          <ac:spMkLst>
            <pc:docMk/>
            <pc:sldMk cId="79473325" sldId="2421"/>
            <ac:spMk id="38" creationId="{CEE35031-54AC-BAB4-E414-5ACE30902CE0}"/>
          </ac:spMkLst>
        </pc:spChg>
        <pc:spChg chg="del">
          <ac:chgData name="Raphaël SIMON" userId="537ba77e-21ed-4d1e-9b30-445434629ce0" providerId="ADAL" clId="{991FB457-FCCF-477C-B7F1-1A8ADDEC92A1}" dt="2023-03-24T08:08:34.609" v="2513" actId="478"/>
          <ac:spMkLst>
            <pc:docMk/>
            <pc:sldMk cId="79473325" sldId="2421"/>
            <ac:spMk id="39" creationId="{AE9F9888-E56E-18CF-0C78-4124CF57965B}"/>
          </ac:spMkLst>
        </pc:spChg>
        <pc:spChg chg="add del mod">
          <ac:chgData name="Raphaël SIMON" userId="537ba77e-21ed-4d1e-9b30-445434629ce0" providerId="ADAL" clId="{991FB457-FCCF-477C-B7F1-1A8ADDEC92A1}" dt="2023-03-20T14:20:41.205" v="697"/>
          <ac:spMkLst>
            <pc:docMk/>
            <pc:sldMk cId="79473325" sldId="2421"/>
            <ac:spMk id="40" creationId="{01DF2323-8AEF-A1A5-471E-08ACA88BB326}"/>
          </ac:spMkLst>
        </pc:spChg>
        <pc:spChg chg="add mod">
          <ac:chgData name="Raphaël SIMON" userId="537ba77e-21ed-4d1e-9b30-445434629ce0" providerId="ADAL" clId="{991FB457-FCCF-477C-B7F1-1A8ADDEC92A1}" dt="2023-03-20T14:22:00.635" v="721"/>
          <ac:spMkLst>
            <pc:docMk/>
            <pc:sldMk cId="79473325" sldId="2421"/>
            <ac:spMk id="41" creationId="{425837B5-AD98-BFBE-A4C6-0D936B45CDC8}"/>
          </ac:spMkLst>
        </pc:spChg>
        <pc:spChg chg="add mod">
          <ac:chgData name="Raphaël SIMON" userId="537ba77e-21ed-4d1e-9b30-445434629ce0" providerId="ADAL" clId="{991FB457-FCCF-477C-B7F1-1A8ADDEC92A1}" dt="2023-03-20T14:30:40.486" v="874"/>
          <ac:spMkLst>
            <pc:docMk/>
            <pc:sldMk cId="79473325" sldId="2421"/>
            <ac:spMk id="42" creationId="{5B415D7B-26B6-6E75-E406-6E2FB17EA419}"/>
          </ac:spMkLst>
        </pc:spChg>
        <pc:spChg chg="mod">
          <ac:chgData name="Raphaël SIMON" userId="537ba77e-21ed-4d1e-9b30-445434629ce0" providerId="ADAL" clId="{991FB457-FCCF-477C-B7F1-1A8ADDEC92A1}" dt="2023-03-24T08:08:30.743" v="2512" actId="1038"/>
          <ac:spMkLst>
            <pc:docMk/>
            <pc:sldMk cId="79473325" sldId="2421"/>
            <ac:spMk id="43" creationId="{E97809FE-FD92-E402-4E20-E70A4784B7B8}"/>
          </ac:spMkLst>
        </pc:spChg>
        <pc:spChg chg="mod">
          <ac:chgData name="Raphaël SIMON" userId="537ba77e-21ed-4d1e-9b30-445434629ce0" providerId="ADAL" clId="{991FB457-FCCF-477C-B7F1-1A8ADDEC92A1}" dt="2023-03-24T08:08:30.743" v="2512" actId="1038"/>
          <ac:spMkLst>
            <pc:docMk/>
            <pc:sldMk cId="79473325" sldId="2421"/>
            <ac:spMk id="45" creationId="{DCF2AEBE-82D5-36F8-0B31-43C1BBE1CF8D}"/>
          </ac:spMkLst>
        </pc:spChg>
        <pc:spChg chg="mod">
          <ac:chgData name="Raphaël SIMON" userId="537ba77e-21ed-4d1e-9b30-445434629ce0" providerId="ADAL" clId="{991FB457-FCCF-477C-B7F1-1A8ADDEC92A1}" dt="2023-03-24T08:08:30.743" v="2512" actId="1038"/>
          <ac:spMkLst>
            <pc:docMk/>
            <pc:sldMk cId="79473325" sldId="2421"/>
            <ac:spMk id="47" creationId="{BE847756-C16C-4A44-23B3-FC949D73AA83}"/>
          </ac:spMkLst>
        </pc:spChg>
        <pc:spChg chg="mod">
          <ac:chgData name="Raphaël SIMON" userId="537ba77e-21ed-4d1e-9b30-445434629ce0" providerId="ADAL" clId="{991FB457-FCCF-477C-B7F1-1A8ADDEC92A1}" dt="2023-03-24T08:08:30.743" v="2512" actId="1038"/>
          <ac:spMkLst>
            <pc:docMk/>
            <pc:sldMk cId="79473325" sldId="2421"/>
            <ac:spMk id="49" creationId="{1FE8B4C3-F9A7-37AF-B7C1-824F7AA70BAA}"/>
          </ac:spMkLst>
        </pc:spChg>
        <pc:spChg chg="mod">
          <ac:chgData name="Raphaël SIMON" userId="537ba77e-21ed-4d1e-9b30-445434629ce0" providerId="ADAL" clId="{991FB457-FCCF-477C-B7F1-1A8ADDEC92A1}" dt="2023-03-24T08:08:30.743" v="2512" actId="1038"/>
          <ac:spMkLst>
            <pc:docMk/>
            <pc:sldMk cId="79473325" sldId="2421"/>
            <ac:spMk id="51" creationId="{EBAC1E17-B1A2-5E59-F722-D7AFE9CEDD59}"/>
          </ac:spMkLst>
        </pc:spChg>
        <pc:spChg chg="mod">
          <ac:chgData name="Raphaël SIMON" userId="537ba77e-21ed-4d1e-9b30-445434629ce0" providerId="ADAL" clId="{991FB457-FCCF-477C-B7F1-1A8ADDEC92A1}" dt="2023-03-24T08:08:30.743" v="2512" actId="1038"/>
          <ac:spMkLst>
            <pc:docMk/>
            <pc:sldMk cId="79473325" sldId="2421"/>
            <ac:spMk id="53" creationId="{8C76A504-A160-05C2-9949-81A42265F396}"/>
          </ac:spMkLst>
        </pc:spChg>
        <pc:spChg chg="mod">
          <ac:chgData name="Raphaël SIMON" userId="537ba77e-21ed-4d1e-9b30-445434629ce0" providerId="ADAL" clId="{991FB457-FCCF-477C-B7F1-1A8ADDEC92A1}" dt="2023-03-24T08:08:30.743" v="2512" actId="1038"/>
          <ac:spMkLst>
            <pc:docMk/>
            <pc:sldMk cId="79473325" sldId="2421"/>
            <ac:spMk id="55" creationId="{19CCD4CD-001D-C1AE-5042-726BA16142E5}"/>
          </ac:spMkLst>
        </pc:spChg>
        <pc:spChg chg="mod">
          <ac:chgData name="Raphaël SIMON" userId="537ba77e-21ed-4d1e-9b30-445434629ce0" providerId="ADAL" clId="{991FB457-FCCF-477C-B7F1-1A8ADDEC92A1}" dt="2023-03-24T08:08:30.743" v="2512" actId="1038"/>
          <ac:spMkLst>
            <pc:docMk/>
            <pc:sldMk cId="79473325" sldId="2421"/>
            <ac:spMk id="57" creationId="{C67058B2-AB44-74C1-8C82-A1A035F715A1}"/>
          </ac:spMkLst>
        </pc:spChg>
        <pc:spChg chg="del">
          <ac:chgData name="Raphaël SIMON" userId="537ba77e-21ed-4d1e-9b30-445434629ce0" providerId="ADAL" clId="{991FB457-FCCF-477C-B7F1-1A8ADDEC92A1}" dt="2023-03-24T08:08:34.609" v="2513" actId="478"/>
          <ac:spMkLst>
            <pc:docMk/>
            <pc:sldMk cId="79473325" sldId="2421"/>
            <ac:spMk id="59" creationId="{EB1C80CF-2BA9-3A18-0DC4-D1AC5853B87F}"/>
          </ac:spMkLst>
        </pc:spChg>
        <pc:spChg chg="del">
          <ac:chgData name="Raphaël SIMON" userId="537ba77e-21ed-4d1e-9b30-445434629ce0" providerId="ADAL" clId="{991FB457-FCCF-477C-B7F1-1A8ADDEC92A1}" dt="2023-03-24T08:08:34.609" v="2513" actId="478"/>
          <ac:spMkLst>
            <pc:docMk/>
            <pc:sldMk cId="79473325" sldId="2421"/>
            <ac:spMk id="61" creationId="{2BB5E231-7E98-0CF9-CEF9-80E9BE4B8C4D}"/>
          </ac:spMkLst>
        </pc:spChg>
        <pc:spChg chg="del mod">
          <ac:chgData name="Raphaël SIMON" userId="537ba77e-21ed-4d1e-9b30-445434629ce0" providerId="ADAL" clId="{991FB457-FCCF-477C-B7F1-1A8ADDEC92A1}" dt="2023-03-24T08:08:37.931" v="2516" actId="478"/>
          <ac:spMkLst>
            <pc:docMk/>
            <pc:sldMk cId="79473325" sldId="2421"/>
            <ac:spMk id="65" creationId="{C4FCF1C0-BC7B-89DA-2238-3EA75B86CE3B}"/>
          </ac:spMkLst>
        </pc:spChg>
        <pc:cxnChg chg="add del mod">
          <ac:chgData name="Raphaël SIMON" userId="537ba77e-21ed-4d1e-9b30-445434629ce0" providerId="ADAL" clId="{991FB457-FCCF-477C-B7F1-1A8ADDEC92A1}" dt="2023-03-20T14:20:41.205" v="697"/>
          <ac:cxnSpMkLst>
            <pc:docMk/>
            <pc:sldMk cId="79473325" sldId="2421"/>
            <ac:cxnSpMk id="39" creationId="{CF02439F-A773-311A-CE18-4B86B30A78DA}"/>
          </ac:cxnSpMkLst>
        </pc:cxnChg>
      </pc:sldChg>
      <pc:sldChg chg="addSp delSp modSp add mod">
        <pc:chgData name="Raphaël SIMON" userId="537ba77e-21ed-4d1e-9b30-445434629ce0" providerId="ADAL" clId="{991FB457-FCCF-477C-B7F1-1A8ADDEC92A1}" dt="2023-03-24T08:09:11.444" v="2521"/>
        <pc:sldMkLst>
          <pc:docMk/>
          <pc:sldMk cId="4147682825" sldId="2422"/>
        </pc:sldMkLst>
        <pc:spChg chg="del">
          <ac:chgData name="Raphaël SIMON" userId="537ba77e-21ed-4d1e-9b30-445434629ce0" providerId="ADAL" clId="{991FB457-FCCF-477C-B7F1-1A8ADDEC92A1}" dt="2023-03-20T14:30:37.702" v="871" actId="478"/>
          <ac:spMkLst>
            <pc:docMk/>
            <pc:sldMk cId="4147682825" sldId="2422"/>
            <ac:spMk id="6" creationId="{0B2368D4-F5E7-21A2-72AA-89A98C8EA5A3}"/>
          </ac:spMkLst>
        </pc:spChg>
        <pc:spChg chg="add mod">
          <ac:chgData name="Raphaël SIMON" userId="537ba77e-21ed-4d1e-9b30-445434629ce0" providerId="ADAL" clId="{991FB457-FCCF-477C-B7F1-1A8ADDEC92A1}" dt="2023-03-21T14:31:05.179" v="2480"/>
          <ac:spMkLst>
            <pc:docMk/>
            <pc:sldMk cId="4147682825" sldId="2422"/>
            <ac:spMk id="6" creationId="{FDBE048C-9628-1392-C027-C9E9F7836D3A}"/>
          </ac:spMkLst>
        </pc:spChg>
        <pc:spChg chg="del">
          <ac:chgData name="Raphaël SIMON" userId="537ba77e-21ed-4d1e-9b30-445434629ce0" providerId="ADAL" clId="{991FB457-FCCF-477C-B7F1-1A8ADDEC92A1}" dt="2023-03-21T14:31:04.937" v="2479" actId="478"/>
          <ac:spMkLst>
            <pc:docMk/>
            <pc:sldMk cId="4147682825" sldId="2422"/>
            <ac:spMk id="9" creationId="{DBEE95A8-D3F9-5202-D33B-9E48F72A4678}"/>
          </ac:spMkLst>
        </pc:spChg>
        <pc:spChg chg="del">
          <ac:chgData name="Raphaël SIMON" userId="537ba77e-21ed-4d1e-9b30-445434629ce0" providerId="ADAL" clId="{991FB457-FCCF-477C-B7F1-1A8ADDEC92A1}" dt="2023-03-24T08:09:06.742" v="2520" actId="478"/>
          <ac:spMkLst>
            <pc:docMk/>
            <pc:sldMk cId="4147682825" sldId="2422"/>
            <ac:spMk id="10" creationId="{F5DF84FF-90F2-AC1B-68F2-00FFE4CE86E1}"/>
          </ac:spMkLst>
        </pc:spChg>
        <pc:spChg chg="del">
          <ac:chgData name="Raphaël SIMON" userId="537ba77e-21ed-4d1e-9b30-445434629ce0" providerId="ADAL" clId="{991FB457-FCCF-477C-B7F1-1A8ADDEC92A1}" dt="2023-03-20T14:22:06.252" v="724" actId="478"/>
          <ac:spMkLst>
            <pc:docMk/>
            <pc:sldMk cId="4147682825" sldId="2422"/>
            <ac:spMk id="11" creationId="{2B39CAA3-5083-B918-02A9-90BD52E9E5E4}"/>
          </ac:spMkLst>
        </pc:spChg>
        <pc:spChg chg="del mod">
          <ac:chgData name="Raphaël SIMON" userId="537ba77e-21ed-4d1e-9b30-445434629ce0" providerId="ADAL" clId="{991FB457-FCCF-477C-B7F1-1A8ADDEC92A1}" dt="2023-03-24T08:09:06.742" v="2520" actId="478"/>
          <ac:spMkLst>
            <pc:docMk/>
            <pc:sldMk cId="4147682825" sldId="2422"/>
            <ac:spMk id="14" creationId="{7878E7A1-8614-92F7-37B8-3B1E70E8028B}"/>
          </ac:spMkLst>
        </pc:spChg>
        <pc:spChg chg="del mod">
          <ac:chgData name="Raphaël SIMON" userId="537ba77e-21ed-4d1e-9b30-445434629ce0" providerId="ADAL" clId="{991FB457-FCCF-477C-B7F1-1A8ADDEC92A1}" dt="2023-03-24T08:09:06.742" v="2520" actId="478"/>
          <ac:spMkLst>
            <pc:docMk/>
            <pc:sldMk cId="4147682825" sldId="2422"/>
            <ac:spMk id="15" creationId="{5A322ACD-8F93-08B1-E45D-EE85783E9A99}"/>
          </ac:spMkLst>
        </pc:spChg>
        <pc:spChg chg="del mod">
          <ac:chgData name="Raphaël SIMON" userId="537ba77e-21ed-4d1e-9b30-445434629ce0" providerId="ADAL" clId="{991FB457-FCCF-477C-B7F1-1A8ADDEC92A1}" dt="2023-03-24T08:09:06.742" v="2520" actId="478"/>
          <ac:spMkLst>
            <pc:docMk/>
            <pc:sldMk cId="4147682825" sldId="2422"/>
            <ac:spMk id="16" creationId="{9577DFA5-018B-DEAD-2B6D-941EA9895CBA}"/>
          </ac:spMkLst>
        </pc:spChg>
        <pc:spChg chg="del mod">
          <ac:chgData name="Raphaël SIMON" userId="537ba77e-21ed-4d1e-9b30-445434629ce0" providerId="ADAL" clId="{991FB457-FCCF-477C-B7F1-1A8ADDEC92A1}" dt="2023-03-24T08:09:06.742" v="2520" actId="478"/>
          <ac:spMkLst>
            <pc:docMk/>
            <pc:sldMk cId="4147682825" sldId="2422"/>
            <ac:spMk id="17" creationId="{44D33167-5966-9574-110C-D3E6C1FCB1EA}"/>
          </ac:spMkLst>
        </pc:spChg>
        <pc:spChg chg="del mod">
          <ac:chgData name="Raphaël SIMON" userId="537ba77e-21ed-4d1e-9b30-445434629ce0" providerId="ADAL" clId="{991FB457-FCCF-477C-B7F1-1A8ADDEC92A1}" dt="2023-03-24T08:09:06.742" v="2520" actId="478"/>
          <ac:spMkLst>
            <pc:docMk/>
            <pc:sldMk cId="4147682825" sldId="2422"/>
            <ac:spMk id="18" creationId="{DEFF037B-0E67-7919-F56E-2F2D5B973F14}"/>
          </ac:spMkLst>
        </pc:spChg>
        <pc:spChg chg="del mod">
          <ac:chgData name="Raphaël SIMON" userId="537ba77e-21ed-4d1e-9b30-445434629ce0" providerId="ADAL" clId="{991FB457-FCCF-477C-B7F1-1A8ADDEC92A1}" dt="2023-03-24T08:09:06.742" v="2520" actId="478"/>
          <ac:spMkLst>
            <pc:docMk/>
            <pc:sldMk cId="4147682825" sldId="2422"/>
            <ac:spMk id="19" creationId="{D8480741-2504-B5EC-6732-5FE456FE9987}"/>
          </ac:spMkLst>
        </pc:spChg>
        <pc:spChg chg="del mod">
          <ac:chgData name="Raphaël SIMON" userId="537ba77e-21ed-4d1e-9b30-445434629ce0" providerId="ADAL" clId="{991FB457-FCCF-477C-B7F1-1A8ADDEC92A1}" dt="2023-03-24T08:09:06.742" v="2520" actId="478"/>
          <ac:spMkLst>
            <pc:docMk/>
            <pc:sldMk cId="4147682825" sldId="2422"/>
            <ac:spMk id="20" creationId="{70E3A4BE-25DA-F446-8DCA-A74B0D8DF32A}"/>
          </ac:spMkLst>
        </pc:spChg>
        <pc:spChg chg="del mod">
          <ac:chgData name="Raphaël SIMON" userId="537ba77e-21ed-4d1e-9b30-445434629ce0" providerId="ADAL" clId="{991FB457-FCCF-477C-B7F1-1A8ADDEC92A1}" dt="2023-03-24T08:09:06.742" v="2520" actId="478"/>
          <ac:spMkLst>
            <pc:docMk/>
            <pc:sldMk cId="4147682825" sldId="2422"/>
            <ac:spMk id="21" creationId="{B3D91723-DC35-6C01-CAD9-2B995EBCDCF9}"/>
          </ac:spMkLst>
        </pc:spChg>
        <pc:spChg chg="del mod">
          <ac:chgData name="Raphaël SIMON" userId="537ba77e-21ed-4d1e-9b30-445434629ce0" providerId="ADAL" clId="{991FB457-FCCF-477C-B7F1-1A8ADDEC92A1}" dt="2023-03-24T08:09:06.742" v="2520" actId="478"/>
          <ac:spMkLst>
            <pc:docMk/>
            <pc:sldMk cId="4147682825" sldId="2422"/>
            <ac:spMk id="22" creationId="{00C5B49B-5B55-4388-3BFA-C935574238DB}"/>
          </ac:spMkLst>
        </pc:spChg>
        <pc:spChg chg="del mod">
          <ac:chgData name="Raphaël SIMON" userId="537ba77e-21ed-4d1e-9b30-445434629ce0" providerId="ADAL" clId="{991FB457-FCCF-477C-B7F1-1A8ADDEC92A1}" dt="2023-03-24T08:09:06.742" v="2520" actId="478"/>
          <ac:spMkLst>
            <pc:docMk/>
            <pc:sldMk cId="4147682825" sldId="2422"/>
            <ac:spMk id="23" creationId="{481277BE-DCE6-5045-E089-797AC322C657}"/>
          </ac:spMkLst>
        </pc:spChg>
        <pc:spChg chg="del mod">
          <ac:chgData name="Raphaël SIMON" userId="537ba77e-21ed-4d1e-9b30-445434629ce0" providerId="ADAL" clId="{991FB457-FCCF-477C-B7F1-1A8ADDEC92A1}" dt="2023-03-24T08:09:06.742" v="2520" actId="478"/>
          <ac:spMkLst>
            <pc:docMk/>
            <pc:sldMk cId="4147682825" sldId="2422"/>
            <ac:spMk id="24" creationId="{A294FB13-710F-CD84-717A-E8FEC77AE1A4}"/>
          </ac:spMkLst>
        </pc:spChg>
        <pc:spChg chg="del mod">
          <ac:chgData name="Raphaël SIMON" userId="537ba77e-21ed-4d1e-9b30-445434629ce0" providerId="ADAL" clId="{991FB457-FCCF-477C-B7F1-1A8ADDEC92A1}" dt="2023-03-24T08:09:06.742" v="2520" actId="478"/>
          <ac:spMkLst>
            <pc:docMk/>
            <pc:sldMk cId="4147682825" sldId="2422"/>
            <ac:spMk id="25" creationId="{0AEE1C33-FFB4-03D7-ACA6-D14BCC55988B}"/>
          </ac:spMkLst>
        </pc:spChg>
        <pc:spChg chg="add mod">
          <ac:chgData name="Raphaël SIMON" userId="537ba77e-21ed-4d1e-9b30-445434629ce0" providerId="ADAL" clId="{991FB457-FCCF-477C-B7F1-1A8ADDEC92A1}" dt="2023-03-20T14:20:46.217" v="703" actId="1037"/>
          <ac:spMkLst>
            <pc:docMk/>
            <pc:sldMk cId="4147682825" sldId="2422"/>
            <ac:spMk id="26" creationId="{12519273-AB35-776F-94C3-EDFC4B8FE4E8}"/>
          </ac:spMkLst>
        </pc:spChg>
        <pc:spChg chg="add mod">
          <ac:chgData name="Raphaël SIMON" userId="537ba77e-21ed-4d1e-9b30-445434629ce0" providerId="ADAL" clId="{991FB457-FCCF-477C-B7F1-1A8ADDEC92A1}" dt="2023-03-24T08:09:11.444" v="2521"/>
          <ac:spMkLst>
            <pc:docMk/>
            <pc:sldMk cId="4147682825" sldId="2422"/>
            <ac:spMk id="27" creationId="{255ABF2F-CE05-F3B7-763C-DF1397D26278}"/>
          </ac:spMkLst>
        </pc:spChg>
        <pc:spChg chg="add mod">
          <ac:chgData name="Raphaël SIMON" userId="537ba77e-21ed-4d1e-9b30-445434629ce0" providerId="ADAL" clId="{991FB457-FCCF-477C-B7F1-1A8ADDEC92A1}" dt="2023-03-20T14:20:55.468" v="706" actId="1076"/>
          <ac:spMkLst>
            <pc:docMk/>
            <pc:sldMk cId="4147682825" sldId="2422"/>
            <ac:spMk id="29" creationId="{431A9B7A-87E9-6F9C-1C89-34FF08CB7093}"/>
          </ac:spMkLst>
        </pc:spChg>
        <pc:spChg chg="del">
          <ac:chgData name="Raphaël SIMON" userId="537ba77e-21ed-4d1e-9b30-445434629ce0" providerId="ADAL" clId="{991FB457-FCCF-477C-B7F1-1A8ADDEC92A1}" dt="2023-03-24T08:09:06.742" v="2520" actId="478"/>
          <ac:spMkLst>
            <pc:docMk/>
            <pc:sldMk cId="4147682825" sldId="2422"/>
            <ac:spMk id="30" creationId="{DE46BEB9-D5D7-A6FF-B923-520E838F3301}"/>
          </ac:spMkLst>
        </pc:spChg>
        <pc:spChg chg="add mod">
          <ac:chgData name="Raphaël SIMON" userId="537ba77e-21ed-4d1e-9b30-445434629ce0" providerId="ADAL" clId="{991FB457-FCCF-477C-B7F1-1A8ADDEC92A1}" dt="2023-03-20T14:22:04.978" v="723"/>
          <ac:spMkLst>
            <pc:docMk/>
            <pc:sldMk cId="4147682825" sldId="2422"/>
            <ac:spMk id="31" creationId="{14F1DB99-4877-0A2F-ED13-BFF8088ECF85}"/>
          </ac:spMkLst>
        </pc:spChg>
        <pc:spChg chg="add mod">
          <ac:chgData name="Raphaël SIMON" userId="537ba77e-21ed-4d1e-9b30-445434629ce0" providerId="ADAL" clId="{991FB457-FCCF-477C-B7F1-1A8ADDEC92A1}" dt="2023-03-20T14:30:37.940" v="872"/>
          <ac:spMkLst>
            <pc:docMk/>
            <pc:sldMk cId="4147682825" sldId="2422"/>
            <ac:spMk id="32" creationId="{EFDB87E4-79E6-98B7-CEF6-3284A7A6B365}"/>
          </ac:spMkLst>
        </pc:spChg>
        <pc:spChg chg="add mod">
          <ac:chgData name="Raphaël SIMON" userId="537ba77e-21ed-4d1e-9b30-445434629ce0" providerId="ADAL" clId="{991FB457-FCCF-477C-B7F1-1A8ADDEC92A1}" dt="2023-03-24T08:09:11.444" v="2521"/>
          <ac:spMkLst>
            <pc:docMk/>
            <pc:sldMk cId="4147682825" sldId="2422"/>
            <ac:spMk id="33" creationId="{F24C8D43-5A48-AD8F-B488-99FAE0A76655}"/>
          </ac:spMkLst>
        </pc:spChg>
        <pc:spChg chg="del">
          <ac:chgData name="Raphaël SIMON" userId="537ba77e-21ed-4d1e-9b30-445434629ce0" providerId="ADAL" clId="{991FB457-FCCF-477C-B7F1-1A8ADDEC92A1}" dt="2023-03-24T08:09:06.742" v="2520" actId="478"/>
          <ac:spMkLst>
            <pc:docMk/>
            <pc:sldMk cId="4147682825" sldId="2422"/>
            <ac:spMk id="34" creationId="{CC333A3E-4C92-EEFD-21F5-87060E7E964F}"/>
          </ac:spMkLst>
        </pc:spChg>
        <pc:spChg chg="add mod">
          <ac:chgData name="Raphaël SIMON" userId="537ba77e-21ed-4d1e-9b30-445434629ce0" providerId="ADAL" clId="{991FB457-FCCF-477C-B7F1-1A8ADDEC92A1}" dt="2023-03-24T08:09:11.444" v="2521"/>
          <ac:spMkLst>
            <pc:docMk/>
            <pc:sldMk cId="4147682825" sldId="2422"/>
            <ac:spMk id="35" creationId="{F0C46AD1-2AA6-7731-C34F-8AB5D3AFD68C}"/>
          </ac:spMkLst>
        </pc:spChg>
        <pc:spChg chg="del">
          <ac:chgData name="Raphaël SIMON" userId="537ba77e-21ed-4d1e-9b30-445434629ce0" providerId="ADAL" clId="{991FB457-FCCF-477C-B7F1-1A8ADDEC92A1}" dt="2023-03-24T08:09:06.742" v="2520" actId="478"/>
          <ac:spMkLst>
            <pc:docMk/>
            <pc:sldMk cId="4147682825" sldId="2422"/>
            <ac:spMk id="36" creationId="{76A59F11-1694-8BA5-807A-1700C1B7D1F1}"/>
          </ac:spMkLst>
        </pc:spChg>
        <pc:spChg chg="add mod">
          <ac:chgData name="Raphaël SIMON" userId="537ba77e-21ed-4d1e-9b30-445434629ce0" providerId="ADAL" clId="{991FB457-FCCF-477C-B7F1-1A8ADDEC92A1}" dt="2023-03-24T08:09:11.444" v="2521"/>
          <ac:spMkLst>
            <pc:docMk/>
            <pc:sldMk cId="4147682825" sldId="2422"/>
            <ac:spMk id="37" creationId="{A77EC951-5201-B181-2DE5-2386894A26D6}"/>
          </ac:spMkLst>
        </pc:spChg>
        <pc:spChg chg="add mod">
          <ac:chgData name="Raphaël SIMON" userId="537ba77e-21ed-4d1e-9b30-445434629ce0" providerId="ADAL" clId="{991FB457-FCCF-477C-B7F1-1A8ADDEC92A1}" dt="2023-03-24T08:09:11.444" v="2521"/>
          <ac:spMkLst>
            <pc:docMk/>
            <pc:sldMk cId="4147682825" sldId="2422"/>
            <ac:spMk id="38" creationId="{76746038-6534-DA9A-52A2-DDDE4D17D578}"/>
          </ac:spMkLst>
        </pc:spChg>
        <pc:spChg chg="add mod">
          <ac:chgData name="Raphaël SIMON" userId="537ba77e-21ed-4d1e-9b30-445434629ce0" providerId="ADAL" clId="{991FB457-FCCF-477C-B7F1-1A8ADDEC92A1}" dt="2023-03-24T08:09:11.444" v="2521"/>
          <ac:spMkLst>
            <pc:docMk/>
            <pc:sldMk cId="4147682825" sldId="2422"/>
            <ac:spMk id="39" creationId="{F4DB2585-9B49-612C-8239-C96DB0DCDE87}"/>
          </ac:spMkLst>
        </pc:spChg>
        <pc:spChg chg="add mod">
          <ac:chgData name="Raphaël SIMON" userId="537ba77e-21ed-4d1e-9b30-445434629ce0" providerId="ADAL" clId="{991FB457-FCCF-477C-B7F1-1A8ADDEC92A1}" dt="2023-03-24T08:09:11.444" v="2521"/>
          <ac:spMkLst>
            <pc:docMk/>
            <pc:sldMk cId="4147682825" sldId="2422"/>
            <ac:spMk id="40" creationId="{CD4DDEE8-E6C3-EC84-BE30-20191BE7F987}"/>
          </ac:spMkLst>
        </pc:spChg>
        <pc:spChg chg="add mod">
          <ac:chgData name="Raphaël SIMON" userId="537ba77e-21ed-4d1e-9b30-445434629ce0" providerId="ADAL" clId="{991FB457-FCCF-477C-B7F1-1A8ADDEC92A1}" dt="2023-03-24T08:09:11.444" v="2521"/>
          <ac:spMkLst>
            <pc:docMk/>
            <pc:sldMk cId="4147682825" sldId="2422"/>
            <ac:spMk id="41" creationId="{9331DCB9-54D2-1669-C61A-FC5ECA9DC8F4}"/>
          </ac:spMkLst>
        </pc:spChg>
        <pc:spChg chg="add mod">
          <ac:chgData name="Raphaël SIMON" userId="537ba77e-21ed-4d1e-9b30-445434629ce0" providerId="ADAL" clId="{991FB457-FCCF-477C-B7F1-1A8ADDEC92A1}" dt="2023-03-24T08:09:11.444" v="2521"/>
          <ac:spMkLst>
            <pc:docMk/>
            <pc:sldMk cId="4147682825" sldId="2422"/>
            <ac:spMk id="42" creationId="{265B5B33-3B3F-59E4-4186-DA4DBB8B851C}"/>
          </ac:spMkLst>
        </pc:spChg>
        <pc:spChg chg="add mod">
          <ac:chgData name="Raphaël SIMON" userId="537ba77e-21ed-4d1e-9b30-445434629ce0" providerId="ADAL" clId="{991FB457-FCCF-477C-B7F1-1A8ADDEC92A1}" dt="2023-03-24T08:09:11.444" v="2521"/>
          <ac:spMkLst>
            <pc:docMk/>
            <pc:sldMk cId="4147682825" sldId="2422"/>
            <ac:spMk id="43" creationId="{49E16429-3617-FF5E-1BCF-997A60439533}"/>
          </ac:spMkLst>
        </pc:spChg>
        <pc:spChg chg="add mod">
          <ac:chgData name="Raphaël SIMON" userId="537ba77e-21ed-4d1e-9b30-445434629ce0" providerId="ADAL" clId="{991FB457-FCCF-477C-B7F1-1A8ADDEC92A1}" dt="2023-03-24T08:09:11.444" v="2521"/>
          <ac:spMkLst>
            <pc:docMk/>
            <pc:sldMk cId="4147682825" sldId="2422"/>
            <ac:spMk id="44" creationId="{5915747C-4581-78F2-2D01-6E07D7AF9C90}"/>
          </ac:spMkLst>
        </pc:spChg>
        <pc:spChg chg="add mod">
          <ac:chgData name="Raphaël SIMON" userId="537ba77e-21ed-4d1e-9b30-445434629ce0" providerId="ADAL" clId="{991FB457-FCCF-477C-B7F1-1A8ADDEC92A1}" dt="2023-03-24T08:09:11.444" v="2521"/>
          <ac:spMkLst>
            <pc:docMk/>
            <pc:sldMk cId="4147682825" sldId="2422"/>
            <ac:spMk id="45" creationId="{6EE2208E-3411-73F9-8ECA-D961F1F67963}"/>
          </ac:spMkLst>
        </pc:spChg>
        <pc:spChg chg="add mod">
          <ac:chgData name="Raphaël SIMON" userId="537ba77e-21ed-4d1e-9b30-445434629ce0" providerId="ADAL" clId="{991FB457-FCCF-477C-B7F1-1A8ADDEC92A1}" dt="2023-03-24T08:09:11.444" v="2521"/>
          <ac:spMkLst>
            <pc:docMk/>
            <pc:sldMk cId="4147682825" sldId="2422"/>
            <ac:spMk id="46" creationId="{17EC986C-DD4B-576B-0BE3-FC8609B2585D}"/>
          </ac:spMkLst>
        </pc:spChg>
        <pc:cxnChg chg="add mod">
          <ac:chgData name="Raphaël SIMON" userId="537ba77e-21ed-4d1e-9b30-445434629ce0" providerId="ADAL" clId="{991FB457-FCCF-477C-B7F1-1A8ADDEC92A1}" dt="2023-03-20T14:20:55.727" v="707" actId="14100"/>
          <ac:cxnSpMkLst>
            <pc:docMk/>
            <pc:sldMk cId="4147682825" sldId="2422"/>
            <ac:cxnSpMk id="28" creationId="{ACD4FA5E-36CE-2858-EF47-514A351E1441}"/>
          </ac:cxnSpMkLst>
        </pc:cxnChg>
      </pc:sldChg>
      <pc:sldChg chg="addSp delSp modSp add mod">
        <pc:chgData name="Raphaël SIMON" userId="537ba77e-21ed-4d1e-9b30-445434629ce0" providerId="ADAL" clId="{991FB457-FCCF-477C-B7F1-1A8ADDEC92A1}" dt="2023-03-24T08:09:52.400" v="2546" actId="14100"/>
        <pc:sldMkLst>
          <pc:docMk/>
          <pc:sldMk cId="3521697509" sldId="2423"/>
        </pc:sldMkLst>
        <pc:spChg chg="del">
          <ac:chgData name="Raphaël SIMON" userId="537ba77e-21ed-4d1e-9b30-445434629ce0" providerId="ADAL" clId="{991FB457-FCCF-477C-B7F1-1A8ADDEC92A1}" dt="2023-03-20T14:30:35.377" v="869" actId="478"/>
          <ac:spMkLst>
            <pc:docMk/>
            <pc:sldMk cId="3521697509" sldId="2423"/>
            <ac:spMk id="6" creationId="{0B2368D4-F5E7-21A2-72AA-89A98C8EA5A3}"/>
          </ac:spMkLst>
        </pc:spChg>
        <pc:spChg chg="add mod">
          <ac:chgData name="Raphaël SIMON" userId="537ba77e-21ed-4d1e-9b30-445434629ce0" providerId="ADAL" clId="{991FB457-FCCF-477C-B7F1-1A8ADDEC92A1}" dt="2023-03-21T14:31:08.974" v="2482"/>
          <ac:spMkLst>
            <pc:docMk/>
            <pc:sldMk cId="3521697509" sldId="2423"/>
            <ac:spMk id="6" creationId="{C545289B-DD93-4879-FCF5-738F578EAC86}"/>
          </ac:spMkLst>
        </pc:spChg>
        <pc:spChg chg="del">
          <ac:chgData name="Raphaël SIMON" userId="537ba77e-21ed-4d1e-9b30-445434629ce0" providerId="ADAL" clId="{991FB457-FCCF-477C-B7F1-1A8ADDEC92A1}" dt="2023-03-21T14:31:08.781" v="2481" actId="478"/>
          <ac:spMkLst>
            <pc:docMk/>
            <pc:sldMk cId="3521697509" sldId="2423"/>
            <ac:spMk id="9" creationId="{DBEE95A8-D3F9-5202-D33B-9E48F72A4678}"/>
          </ac:spMkLst>
        </pc:spChg>
        <pc:spChg chg="del">
          <ac:chgData name="Raphaël SIMON" userId="537ba77e-21ed-4d1e-9b30-445434629ce0" providerId="ADAL" clId="{991FB457-FCCF-477C-B7F1-1A8ADDEC92A1}" dt="2023-03-20T14:22:09.158" v="726" actId="478"/>
          <ac:spMkLst>
            <pc:docMk/>
            <pc:sldMk cId="3521697509" sldId="2423"/>
            <ac:spMk id="11" creationId="{2B39CAA3-5083-B918-02A9-90BD52E9E5E4}"/>
          </ac:spMkLst>
        </pc:spChg>
        <pc:spChg chg="del">
          <ac:chgData name="Raphaël SIMON" userId="537ba77e-21ed-4d1e-9b30-445434629ce0" providerId="ADAL" clId="{991FB457-FCCF-477C-B7F1-1A8ADDEC92A1}" dt="2023-03-20T14:21:10.475" v="709" actId="478"/>
          <ac:spMkLst>
            <pc:docMk/>
            <pc:sldMk cId="3521697509" sldId="2423"/>
            <ac:spMk id="18" creationId="{DEFF037B-0E67-7919-F56E-2F2D5B973F14}"/>
          </ac:spMkLst>
        </pc:spChg>
        <pc:spChg chg="del">
          <ac:chgData name="Raphaël SIMON" userId="537ba77e-21ed-4d1e-9b30-445434629ce0" providerId="ADAL" clId="{991FB457-FCCF-477C-B7F1-1A8ADDEC92A1}" dt="2023-03-20T14:21:10.475" v="709" actId="478"/>
          <ac:spMkLst>
            <pc:docMk/>
            <pc:sldMk cId="3521697509" sldId="2423"/>
            <ac:spMk id="19" creationId="{D8480741-2504-B5EC-6732-5FE456FE9987}"/>
          </ac:spMkLst>
        </pc:spChg>
        <pc:spChg chg="del">
          <ac:chgData name="Raphaël SIMON" userId="537ba77e-21ed-4d1e-9b30-445434629ce0" providerId="ADAL" clId="{991FB457-FCCF-477C-B7F1-1A8ADDEC92A1}" dt="2023-03-20T14:21:10.475" v="709" actId="478"/>
          <ac:spMkLst>
            <pc:docMk/>
            <pc:sldMk cId="3521697509" sldId="2423"/>
            <ac:spMk id="20" creationId="{70E3A4BE-25DA-F446-8DCA-A74B0D8DF32A}"/>
          </ac:spMkLst>
        </pc:spChg>
        <pc:spChg chg="del">
          <ac:chgData name="Raphaël SIMON" userId="537ba77e-21ed-4d1e-9b30-445434629ce0" providerId="ADAL" clId="{991FB457-FCCF-477C-B7F1-1A8ADDEC92A1}" dt="2023-03-20T14:21:10.475" v="709" actId="478"/>
          <ac:spMkLst>
            <pc:docMk/>
            <pc:sldMk cId="3521697509" sldId="2423"/>
            <ac:spMk id="21" creationId="{B3D91723-DC35-6C01-CAD9-2B995EBCDCF9}"/>
          </ac:spMkLst>
        </pc:spChg>
        <pc:spChg chg="del">
          <ac:chgData name="Raphaël SIMON" userId="537ba77e-21ed-4d1e-9b30-445434629ce0" providerId="ADAL" clId="{991FB457-FCCF-477C-B7F1-1A8ADDEC92A1}" dt="2023-03-20T14:21:10.475" v="709" actId="478"/>
          <ac:spMkLst>
            <pc:docMk/>
            <pc:sldMk cId="3521697509" sldId="2423"/>
            <ac:spMk id="22" creationId="{00C5B49B-5B55-4388-3BFA-C935574238DB}"/>
          </ac:spMkLst>
        </pc:spChg>
        <pc:spChg chg="del">
          <ac:chgData name="Raphaël SIMON" userId="537ba77e-21ed-4d1e-9b30-445434629ce0" providerId="ADAL" clId="{991FB457-FCCF-477C-B7F1-1A8ADDEC92A1}" dt="2023-03-20T14:21:10.475" v="709" actId="478"/>
          <ac:spMkLst>
            <pc:docMk/>
            <pc:sldMk cId="3521697509" sldId="2423"/>
            <ac:spMk id="23" creationId="{481277BE-DCE6-5045-E089-797AC322C657}"/>
          </ac:spMkLst>
        </pc:spChg>
        <pc:spChg chg="del">
          <ac:chgData name="Raphaël SIMON" userId="537ba77e-21ed-4d1e-9b30-445434629ce0" providerId="ADAL" clId="{991FB457-FCCF-477C-B7F1-1A8ADDEC92A1}" dt="2023-03-20T14:21:10.475" v="709" actId="478"/>
          <ac:spMkLst>
            <pc:docMk/>
            <pc:sldMk cId="3521697509" sldId="2423"/>
            <ac:spMk id="24" creationId="{A294FB13-710F-CD84-717A-E8FEC77AE1A4}"/>
          </ac:spMkLst>
        </pc:spChg>
        <pc:spChg chg="del">
          <ac:chgData name="Raphaël SIMON" userId="537ba77e-21ed-4d1e-9b30-445434629ce0" providerId="ADAL" clId="{991FB457-FCCF-477C-B7F1-1A8ADDEC92A1}" dt="2023-03-20T14:21:10.475" v="709" actId="478"/>
          <ac:spMkLst>
            <pc:docMk/>
            <pc:sldMk cId="3521697509" sldId="2423"/>
            <ac:spMk id="25" creationId="{0AEE1C33-FFB4-03D7-ACA6-D14BCC55988B}"/>
          </ac:spMkLst>
        </pc:spChg>
        <pc:spChg chg="mod">
          <ac:chgData name="Raphaël SIMON" userId="537ba77e-21ed-4d1e-9b30-445434629ce0" providerId="ADAL" clId="{991FB457-FCCF-477C-B7F1-1A8ADDEC92A1}" dt="2023-03-20T14:22:28.699" v="727" actId="1076"/>
          <ac:spMkLst>
            <pc:docMk/>
            <pc:sldMk cId="3521697509" sldId="2423"/>
            <ac:spMk id="26" creationId="{12519273-AB35-776F-94C3-EDFC4B8FE4E8}"/>
          </ac:spMkLst>
        </pc:spChg>
        <pc:spChg chg="mod">
          <ac:chgData name="Raphaël SIMON" userId="537ba77e-21ed-4d1e-9b30-445434629ce0" providerId="ADAL" clId="{991FB457-FCCF-477C-B7F1-1A8ADDEC92A1}" dt="2023-03-20T14:22:28.699" v="727" actId="1076"/>
          <ac:spMkLst>
            <pc:docMk/>
            <pc:sldMk cId="3521697509" sldId="2423"/>
            <ac:spMk id="29" creationId="{431A9B7A-87E9-6F9C-1C89-34FF08CB7093}"/>
          </ac:spMkLst>
        </pc:spChg>
        <pc:spChg chg="add mod">
          <ac:chgData name="Raphaël SIMON" userId="537ba77e-21ed-4d1e-9b30-445434629ce0" providerId="ADAL" clId="{991FB457-FCCF-477C-B7F1-1A8ADDEC92A1}" dt="2023-03-20T14:22:07.940" v="725"/>
          <ac:spMkLst>
            <pc:docMk/>
            <pc:sldMk cId="3521697509" sldId="2423"/>
            <ac:spMk id="30" creationId="{C10BF39E-7423-7802-4D5E-827C29B7D00D}"/>
          </ac:spMkLst>
        </pc:spChg>
        <pc:spChg chg="add mod">
          <ac:chgData name="Raphaël SIMON" userId="537ba77e-21ed-4d1e-9b30-445434629ce0" providerId="ADAL" clId="{991FB457-FCCF-477C-B7F1-1A8ADDEC92A1}" dt="2023-03-20T14:23:04.005" v="743" actId="207"/>
          <ac:spMkLst>
            <pc:docMk/>
            <pc:sldMk cId="3521697509" sldId="2423"/>
            <ac:spMk id="31" creationId="{DF6BDD52-95ED-C4C4-A4BE-A5096F0AD42E}"/>
          </ac:spMkLst>
        </pc:spChg>
        <pc:spChg chg="add mod">
          <ac:chgData name="Raphaël SIMON" userId="537ba77e-21ed-4d1e-9b30-445434629ce0" providerId="ADAL" clId="{991FB457-FCCF-477C-B7F1-1A8ADDEC92A1}" dt="2023-03-20T14:22:50.413" v="731" actId="1076"/>
          <ac:spMkLst>
            <pc:docMk/>
            <pc:sldMk cId="3521697509" sldId="2423"/>
            <ac:spMk id="32" creationId="{FBE30FD5-31F4-DB75-CC4A-EEAA277D95EA}"/>
          </ac:spMkLst>
        </pc:spChg>
        <pc:spChg chg="add mod">
          <ac:chgData name="Raphaël SIMON" userId="537ba77e-21ed-4d1e-9b30-445434629ce0" providerId="ADAL" clId="{991FB457-FCCF-477C-B7F1-1A8ADDEC92A1}" dt="2023-03-20T14:30:35.588" v="870"/>
          <ac:spMkLst>
            <pc:docMk/>
            <pc:sldMk cId="3521697509" sldId="2423"/>
            <ac:spMk id="33" creationId="{21FA336F-F93D-243C-AB57-28779EE23150}"/>
          </ac:spMkLst>
        </pc:spChg>
        <pc:spChg chg="mod">
          <ac:chgData name="Raphaël SIMON" userId="537ba77e-21ed-4d1e-9b30-445434629ce0" providerId="ADAL" clId="{991FB457-FCCF-477C-B7F1-1A8ADDEC92A1}" dt="2023-03-24T08:09:27.086" v="2532" actId="1037"/>
          <ac:spMkLst>
            <pc:docMk/>
            <pc:sldMk cId="3521697509" sldId="2423"/>
            <ac:spMk id="38" creationId="{96992A7F-AD33-90AD-F92E-6615CAFA816C}"/>
          </ac:spMkLst>
        </pc:spChg>
        <pc:spChg chg="mod">
          <ac:chgData name="Raphaël SIMON" userId="537ba77e-21ed-4d1e-9b30-445434629ce0" providerId="ADAL" clId="{991FB457-FCCF-477C-B7F1-1A8ADDEC92A1}" dt="2023-03-24T08:09:27.086" v="2532" actId="1037"/>
          <ac:spMkLst>
            <pc:docMk/>
            <pc:sldMk cId="3521697509" sldId="2423"/>
            <ac:spMk id="40" creationId="{3876F647-B24E-304D-B416-3545CBBA9D70}"/>
          </ac:spMkLst>
        </pc:spChg>
        <pc:spChg chg="mod">
          <ac:chgData name="Raphaël SIMON" userId="537ba77e-21ed-4d1e-9b30-445434629ce0" providerId="ADAL" clId="{991FB457-FCCF-477C-B7F1-1A8ADDEC92A1}" dt="2023-03-24T08:09:27.086" v="2532" actId="1037"/>
          <ac:spMkLst>
            <pc:docMk/>
            <pc:sldMk cId="3521697509" sldId="2423"/>
            <ac:spMk id="42" creationId="{9CB38B8F-5C79-4C79-9FA2-7B44BA97DF96}"/>
          </ac:spMkLst>
        </pc:spChg>
        <pc:spChg chg="mod">
          <ac:chgData name="Raphaël SIMON" userId="537ba77e-21ed-4d1e-9b30-445434629ce0" providerId="ADAL" clId="{991FB457-FCCF-477C-B7F1-1A8ADDEC92A1}" dt="2023-03-24T08:09:27.086" v="2532" actId="1037"/>
          <ac:spMkLst>
            <pc:docMk/>
            <pc:sldMk cId="3521697509" sldId="2423"/>
            <ac:spMk id="44" creationId="{E8523A3D-979C-A162-FBB8-4A8A104049A5}"/>
          </ac:spMkLst>
        </pc:spChg>
        <pc:cxnChg chg="mod">
          <ac:chgData name="Raphaël SIMON" userId="537ba77e-21ed-4d1e-9b30-445434629ce0" providerId="ADAL" clId="{991FB457-FCCF-477C-B7F1-1A8ADDEC92A1}" dt="2023-03-24T08:09:52.400" v="2546" actId="14100"/>
          <ac:cxnSpMkLst>
            <pc:docMk/>
            <pc:sldMk cId="3521697509" sldId="2423"/>
            <ac:cxnSpMk id="28" creationId="{ACD4FA5E-36CE-2858-EF47-514A351E1441}"/>
          </ac:cxnSpMkLst>
        </pc:cxnChg>
      </pc:sldChg>
      <pc:sldChg chg="addSp delSp modSp add mod">
        <pc:chgData name="Raphaël SIMON" userId="537ba77e-21ed-4d1e-9b30-445434629ce0" providerId="ADAL" clId="{991FB457-FCCF-477C-B7F1-1A8ADDEC92A1}" dt="2023-03-24T08:10:33.877" v="2552"/>
        <pc:sldMkLst>
          <pc:docMk/>
          <pc:sldMk cId="678145675" sldId="2424"/>
        </pc:sldMkLst>
        <pc:spChg chg="del">
          <ac:chgData name="Raphaël SIMON" userId="537ba77e-21ed-4d1e-9b30-445434629ce0" providerId="ADAL" clId="{991FB457-FCCF-477C-B7F1-1A8ADDEC92A1}" dt="2023-03-20T14:30:32.861" v="867" actId="478"/>
          <ac:spMkLst>
            <pc:docMk/>
            <pc:sldMk cId="678145675" sldId="2424"/>
            <ac:spMk id="6" creationId="{0B2368D4-F5E7-21A2-72AA-89A98C8EA5A3}"/>
          </ac:spMkLst>
        </pc:spChg>
        <pc:spChg chg="add mod">
          <ac:chgData name="Raphaël SIMON" userId="537ba77e-21ed-4d1e-9b30-445434629ce0" providerId="ADAL" clId="{991FB457-FCCF-477C-B7F1-1A8ADDEC92A1}" dt="2023-03-21T14:31:12.220" v="2484"/>
          <ac:spMkLst>
            <pc:docMk/>
            <pc:sldMk cId="678145675" sldId="2424"/>
            <ac:spMk id="6" creationId="{C5400831-8E59-C24F-6D12-2C10F56F2844}"/>
          </ac:spMkLst>
        </pc:spChg>
        <pc:spChg chg="add mod">
          <ac:chgData name="Raphaël SIMON" userId="537ba77e-21ed-4d1e-9b30-445434629ce0" providerId="ADAL" clId="{991FB457-FCCF-477C-B7F1-1A8ADDEC92A1}" dt="2023-03-24T08:10:13.222" v="2548"/>
          <ac:spMkLst>
            <pc:docMk/>
            <pc:sldMk cId="678145675" sldId="2424"/>
            <ac:spMk id="9" creationId="{68C827EB-CEA0-3A53-4D8C-5C3A0BCCA631}"/>
          </ac:spMkLst>
        </pc:spChg>
        <pc:spChg chg="del">
          <ac:chgData name="Raphaël SIMON" userId="537ba77e-21ed-4d1e-9b30-445434629ce0" providerId="ADAL" clId="{991FB457-FCCF-477C-B7F1-1A8ADDEC92A1}" dt="2023-03-21T14:31:11.968" v="2483" actId="478"/>
          <ac:spMkLst>
            <pc:docMk/>
            <pc:sldMk cId="678145675" sldId="2424"/>
            <ac:spMk id="9" creationId="{DBEE95A8-D3F9-5202-D33B-9E48F72A4678}"/>
          </ac:spMkLst>
        </pc:spChg>
        <pc:spChg chg="add mod">
          <ac:chgData name="Raphaël SIMON" userId="537ba77e-21ed-4d1e-9b30-445434629ce0" providerId="ADAL" clId="{991FB457-FCCF-477C-B7F1-1A8ADDEC92A1}" dt="2023-03-20T14:23:29.643" v="747" actId="14100"/>
          <ac:spMkLst>
            <pc:docMk/>
            <pc:sldMk cId="678145675" sldId="2424"/>
            <ac:spMk id="11" creationId="{984EFEA9-D367-5065-C20E-79C96C7B28B0}"/>
          </ac:spMkLst>
        </pc:spChg>
        <pc:spChg chg="del">
          <ac:chgData name="Raphaël SIMON" userId="537ba77e-21ed-4d1e-9b30-445434629ce0" providerId="ADAL" clId="{991FB457-FCCF-477C-B7F1-1A8ADDEC92A1}" dt="2023-03-24T08:10:33.722" v="2551" actId="478"/>
          <ac:spMkLst>
            <pc:docMk/>
            <pc:sldMk cId="678145675" sldId="2424"/>
            <ac:spMk id="13" creationId="{DC985F74-DE9C-E23C-4556-B089BA05A690}"/>
          </ac:spMkLst>
        </pc:spChg>
        <pc:spChg chg="del">
          <ac:chgData name="Raphaël SIMON" userId="537ba77e-21ed-4d1e-9b30-445434629ce0" providerId="ADAL" clId="{991FB457-FCCF-477C-B7F1-1A8ADDEC92A1}" dt="2023-03-24T08:10:19.795" v="2549" actId="478"/>
          <ac:spMkLst>
            <pc:docMk/>
            <pc:sldMk cId="678145675" sldId="2424"/>
            <ac:spMk id="18" creationId="{AC432DFC-DA04-3066-3DEE-8613DE87DCDC}"/>
          </ac:spMkLst>
        </pc:spChg>
        <pc:spChg chg="add del mod">
          <ac:chgData name="Raphaël SIMON" userId="537ba77e-21ed-4d1e-9b30-445434629ce0" providerId="ADAL" clId="{991FB457-FCCF-477C-B7F1-1A8ADDEC92A1}" dt="2023-03-20T14:23:43.042" v="749"/>
          <ac:spMkLst>
            <pc:docMk/>
            <pc:sldMk cId="678145675" sldId="2424"/>
            <ac:spMk id="18" creationId="{CEA87CA8-47CC-174F-FFD1-54D323049B6A}"/>
          </ac:spMkLst>
        </pc:spChg>
        <pc:spChg chg="add mod">
          <ac:chgData name="Raphaël SIMON" userId="537ba77e-21ed-4d1e-9b30-445434629ce0" providerId="ADAL" clId="{991FB457-FCCF-477C-B7F1-1A8ADDEC92A1}" dt="2023-03-20T14:25:58.325" v="786" actId="1036"/>
          <ac:spMkLst>
            <pc:docMk/>
            <pc:sldMk cId="678145675" sldId="2424"/>
            <ac:spMk id="19" creationId="{91BDD090-6A7E-DF8D-7929-33BDF6BDE86B}"/>
          </ac:spMkLst>
        </pc:spChg>
        <pc:spChg chg="add del mod">
          <ac:chgData name="Raphaël SIMON" userId="537ba77e-21ed-4d1e-9b30-445434629ce0" providerId="ADAL" clId="{991FB457-FCCF-477C-B7F1-1A8ADDEC92A1}" dt="2023-03-20T14:26:04.788" v="787" actId="478"/>
          <ac:spMkLst>
            <pc:docMk/>
            <pc:sldMk cId="678145675" sldId="2424"/>
            <ac:spMk id="20" creationId="{B39CFFEE-A558-9DAB-9D71-FC6B5148593A}"/>
          </ac:spMkLst>
        </pc:spChg>
        <pc:spChg chg="add del mod">
          <ac:chgData name="Raphaël SIMON" userId="537ba77e-21ed-4d1e-9b30-445434629ce0" providerId="ADAL" clId="{991FB457-FCCF-477C-B7F1-1A8ADDEC92A1}" dt="2023-03-20T14:26:04.788" v="787" actId="478"/>
          <ac:spMkLst>
            <pc:docMk/>
            <pc:sldMk cId="678145675" sldId="2424"/>
            <ac:spMk id="21" creationId="{2B4D0629-4407-0FDB-E17B-2ACEFEB6A4AB}"/>
          </ac:spMkLst>
        </pc:spChg>
        <pc:spChg chg="del">
          <ac:chgData name="Raphaël SIMON" userId="537ba77e-21ed-4d1e-9b30-445434629ce0" providerId="ADAL" clId="{991FB457-FCCF-477C-B7F1-1A8ADDEC92A1}" dt="2023-03-24T08:10:12.898" v="2547" actId="478"/>
          <ac:spMkLst>
            <pc:docMk/>
            <pc:sldMk cId="678145675" sldId="2424"/>
            <ac:spMk id="21" creationId="{63B6C187-772E-DD21-AB81-7D60C123FF31}"/>
          </ac:spMkLst>
        </pc:spChg>
        <pc:spChg chg="add mod">
          <ac:chgData name="Raphaël SIMON" userId="537ba77e-21ed-4d1e-9b30-445434629ce0" providerId="ADAL" clId="{991FB457-FCCF-477C-B7F1-1A8ADDEC92A1}" dt="2023-03-24T08:10:13.222" v="2548"/>
          <ac:spMkLst>
            <pc:docMk/>
            <pc:sldMk cId="678145675" sldId="2424"/>
            <ac:spMk id="22" creationId="{52E168BA-01E5-6BAF-FA46-463C3EF36422}"/>
          </ac:spMkLst>
        </pc:spChg>
        <pc:spChg chg="add mod">
          <ac:chgData name="Raphaël SIMON" userId="537ba77e-21ed-4d1e-9b30-445434629ce0" providerId="ADAL" clId="{991FB457-FCCF-477C-B7F1-1A8ADDEC92A1}" dt="2023-03-24T08:10:13.222" v="2548"/>
          <ac:spMkLst>
            <pc:docMk/>
            <pc:sldMk cId="678145675" sldId="2424"/>
            <ac:spMk id="25" creationId="{89485250-3DFA-2434-955D-C8ADCCBCD45E}"/>
          </ac:spMkLst>
        </pc:spChg>
        <pc:spChg chg="del">
          <ac:chgData name="Raphaël SIMON" userId="537ba77e-21ed-4d1e-9b30-445434629ce0" providerId="ADAL" clId="{991FB457-FCCF-477C-B7F1-1A8ADDEC92A1}" dt="2023-03-24T08:10:12.898" v="2547" actId="478"/>
          <ac:spMkLst>
            <pc:docMk/>
            <pc:sldMk cId="678145675" sldId="2424"/>
            <ac:spMk id="27" creationId="{9E5AED09-1FDE-F73E-AC70-849B701312EA}"/>
          </ac:spMkLst>
        </pc:spChg>
        <pc:spChg chg="add mod">
          <ac:chgData name="Raphaël SIMON" userId="537ba77e-21ed-4d1e-9b30-445434629ce0" providerId="ADAL" clId="{991FB457-FCCF-477C-B7F1-1A8ADDEC92A1}" dt="2023-03-20T14:26:18.403" v="790" actId="14100"/>
          <ac:spMkLst>
            <pc:docMk/>
            <pc:sldMk cId="678145675" sldId="2424"/>
            <ac:spMk id="33" creationId="{B3C54525-E2CA-B4BF-6DE2-57700E1C0C7C}"/>
          </ac:spMkLst>
        </pc:spChg>
        <pc:spChg chg="add mod">
          <ac:chgData name="Raphaël SIMON" userId="537ba77e-21ed-4d1e-9b30-445434629ce0" providerId="ADAL" clId="{991FB457-FCCF-477C-B7F1-1A8ADDEC92A1}" dt="2023-03-24T08:10:13.222" v="2548"/>
          <ac:spMkLst>
            <pc:docMk/>
            <pc:sldMk cId="678145675" sldId="2424"/>
            <ac:spMk id="35" creationId="{195C8A45-1C25-F1F7-36D0-3C17E0665DA5}"/>
          </ac:spMkLst>
        </pc:spChg>
        <pc:spChg chg="add mod">
          <ac:chgData name="Raphaël SIMON" userId="537ba77e-21ed-4d1e-9b30-445434629ce0" providerId="ADAL" clId="{991FB457-FCCF-477C-B7F1-1A8ADDEC92A1}" dt="2023-03-20T14:26:33.295" v="793" actId="14100"/>
          <ac:spMkLst>
            <pc:docMk/>
            <pc:sldMk cId="678145675" sldId="2424"/>
            <ac:spMk id="36" creationId="{A6475750-4B41-F034-F8F7-F94DD6D4A2B1}"/>
          </ac:spMkLst>
        </pc:spChg>
        <pc:spChg chg="del">
          <ac:chgData name="Raphaël SIMON" userId="537ba77e-21ed-4d1e-9b30-445434629ce0" providerId="ADAL" clId="{991FB457-FCCF-477C-B7F1-1A8ADDEC92A1}" dt="2023-03-24T08:10:12.898" v="2547" actId="478"/>
          <ac:spMkLst>
            <pc:docMk/>
            <pc:sldMk cId="678145675" sldId="2424"/>
            <ac:spMk id="38" creationId="{9BB63BFA-024E-DE63-7B9A-998933FB6A54}"/>
          </ac:spMkLst>
        </pc:spChg>
        <pc:spChg chg="add mod">
          <ac:chgData name="Raphaël SIMON" userId="537ba77e-21ed-4d1e-9b30-445434629ce0" providerId="ADAL" clId="{991FB457-FCCF-477C-B7F1-1A8ADDEC92A1}" dt="2023-03-24T08:10:13.222" v="2548"/>
          <ac:spMkLst>
            <pc:docMk/>
            <pc:sldMk cId="678145675" sldId="2424"/>
            <ac:spMk id="39" creationId="{12EB11CE-103A-81FA-D03C-407BE280BDED}"/>
          </ac:spMkLst>
        </pc:spChg>
        <pc:spChg chg="add mod">
          <ac:chgData name="Raphaël SIMON" userId="537ba77e-21ed-4d1e-9b30-445434629ce0" providerId="ADAL" clId="{991FB457-FCCF-477C-B7F1-1A8ADDEC92A1}" dt="2023-03-20T14:30:33.148" v="868"/>
          <ac:spMkLst>
            <pc:docMk/>
            <pc:sldMk cId="678145675" sldId="2424"/>
            <ac:spMk id="40" creationId="{43B91402-1930-89C0-7653-9EF128175685}"/>
          </ac:spMkLst>
        </pc:spChg>
        <pc:spChg chg="del">
          <ac:chgData name="Raphaël SIMON" userId="537ba77e-21ed-4d1e-9b30-445434629ce0" providerId="ADAL" clId="{991FB457-FCCF-477C-B7F1-1A8ADDEC92A1}" dt="2023-03-24T08:10:12.898" v="2547" actId="478"/>
          <ac:spMkLst>
            <pc:docMk/>
            <pc:sldMk cId="678145675" sldId="2424"/>
            <ac:spMk id="41" creationId="{A4CCD760-B05B-FEF8-71B4-F7F07156D611}"/>
          </ac:spMkLst>
        </pc:spChg>
        <pc:spChg chg="add mod">
          <ac:chgData name="Raphaël SIMON" userId="537ba77e-21ed-4d1e-9b30-445434629ce0" providerId="ADAL" clId="{991FB457-FCCF-477C-B7F1-1A8ADDEC92A1}" dt="2023-03-24T08:10:13.222" v="2548"/>
          <ac:spMkLst>
            <pc:docMk/>
            <pc:sldMk cId="678145675" sldId="2424"/>
            <ac:spMk id="42" creationId="{FC450054-6EEB-0F08-E8AF-32AB65B9AE3F}"/>
          </ac:spMkLst>
        </pc:spChg>
        <pc:spChg chg="del">
          <ac:chgData name="Raphaël SIMON" userId="537ba77e-21ed-4d1e-9b30-445434629ce0" providerId="ADAL" clId="{991FB457-FCCF-477C-B7F1-1A8ADDEC92A1}" dt="2023-03-24T08:10:12.898" v="2547" actId="478"/>
          <ac:spMkLst>
            <pc:docMk/>
            <pc:sldMk cId="678145675" sldId="2424"/>
            <ac:spMk id="43" creationId="{42562C39-2F05-50E3-D9D0-4EA692BA114F}"/>
          </ac:spMkLst>
        </pc:spChg>
        <pc:spChg chg="add mod">
          <ac:chgData name="Raphaël SIMON" userId="537ba77e-21ed-4d1e-9b30-445434629ce0" providerId="ADAL" clId="{991FB457-FCCF-477C-B7F1-1A8ADDEC92A1}" dt="2023-03-24T08:10:23.009" v="2550"/>
          <ac:spMkLst>
            <pc:docMk/>
            <pc:sldMk cId="678145675" sldId="2424"/>
            <ac:spMk id="44" creationId="{A8BA7264-7FDB-C59F-3DBC-3CE5859810AC}"/>
          </ac:spMkLst>
        </pc:spChg>
        <pc:spChg chg="del">
          <ac:chgData name="Raphaël SIMON" userId="537ba77e-21ed-4d1e-9b30-445434629ce0" providerId="ADAL" clId="{991FB457-FCCF-477C-B7F1-1A8ADDEC92A1}" dt="2023-03-24T08:10:12.898" v="2547" actId="478"/>
          <ac:spMkLst>
            <pc:docMk/>
            <pc:sldMk cId="678145675" sldId="2424"/>
            <ac:spMk id="45" creationId="{9D5CFE25-880F-0AAD-8162-022020EAA639}"/>
          </ac:spMkLst>
        </pc:spChg>
        <pc:spChg chg="add mod">
          <ac:chgData name="Raphaël SIMON" userId="537ba77e-21ed-4d1e-9b30-445434629ce0" providerId="ADAL" clId="{991FB457-FCCF-477C-B7F1-1A8ADDEC92A1}" dt="2023-03-24T08:10:33.877" v="2552"/>
          <ac:spMkLst>
            <pc:docMk/>
            <pc:sldMk cId="678145675" sldId="2424"/>
            <ac:spMk id="46" creationId="{A7A0AE85-FA9F-ABA2-336D-C2EC8CD3A7E5}"/>
          </ac:spMkLst>
        </pc:spChg>
        <pc:cxnChg chg="add mod">
          <ac:chgData name="Raphaël SIMON" userId="537ba77e-21ed-4d1e-9b30-445434629ce0" providerId="ADAL" clId="{991FB457-FCCF-477C-B7F1-1A8ADDEC92A1}" dt="2023-03-24T08:10:13.222" v="2548"/>
          <ac:cxnSpMkLst>
            <pc:docMk/>
            <pc:sldMk cId="678145675" sldId="2424"/>
            <ac:cxnSpMk id="20" creationId="{996D1EC7-2703-6DA1-FADE-9451A1A54BA8}"/>
          </ac:cxnSpMkLst>
        </pc:cxnChg>
        <pc:cxnChg chg="add mod">
          <ac:chgData name="Raphaël SIMON" userId="537ba77e-21ed-4d1e-9b30-445434629ce0" providerId="ADAL" clId="{991FB457-FCCF-477C-B7F1-1A8ADDEC92A1}" dt="2023-03-20T14:25:58.325" v="786" actId="1036"/>
          <ac:cxnSpMkLst>
            <pc:docMk/>
            <pc:sldMk cId="678145675" sldId="2424"/>
            <ac:cxnSpMk id="23" creationId="{5BC3394F-C96F-4DA9-7E9C-4CC338B69385}"/>
          </ac:cxnSpMkLst>
        </pc:cxnChg>
        <pc:cxnChg chg="del">
          <ac:chgData name="Raphaël SIMON" userId="537ba77e-21ed-4d1e-9b30-445434629ce0" providerId="ADAL" clId="{991FB457-FCCF-477C-B7F1-1A8ADDEC92A1}" dt="2023-03-24T08:10:12.898" v="2547" actId="478"/>
          <ac:cxnSpMkLst>
            <pc:docMk/>
            <pc:sldMk cId="678145675" sldId="2424"/>
            <ac:cxnSpMk id="24" creationId="{B28D5BE8-E2CA-94BD-ABBB-595E7F9739B9}"/>
          </ac:cxnSpMkLst>
        </pc:cxnChg>
        <pc:cxnChg chg="add mod">
          <ac:chgData name="Raphaël SIMON" userId="537ba77e-21ed-4d1e-9b30-445434629ce0" providerId="ADAL" clId="{991FB457-FCCF-477C-B7F1-1A8ADDEC92A1}" dt="2023-03-20T14:26:18.403" v="790" actId="14100"/>
          <ac:cxnSpMkLst>
            <pc:docMk/>
            <pc:sldMk cId="678145675" sldId="2424"/>
            <ac:cxnSpMk id="34" creationId="{D03ADD80-AAD7-4573-2114-29B59C9F5626}"/>
          </ac:cxnSpMkLst>
        </pc:cxnChg>
        <pc:cxnChg chg="add mod">
          <ac:chgData name="Raphaël SIMON" userId="537ba77e-21ed-4d1e-9b30-445434629ce0" providerId="ADAL" clId="{991FB457-FCCF-477C-B7F1-1A8ADDEC92A1}" dt="2023-03-20T14:26:45.961" v="794" actId="14100"/>
          <ac:cxnSpMkLst>
            <pc:docMk/>
            <pc:sldMk cId="678145675" sldId="2424"/>
            <ac:cxnSpMk id="37" creationId="{887D6EE1-7A1D-2B54-9715-51C421D71274}"/>
          </ac:cxnSpMkLst>
        </pc:cxnChg>
      </pc:sldChg>
      <pc:sldChg chg="addSp delSp modSp add mod">
        <pc:chgData name="Raphaël SIMON" userId="537ba77e-21ed-4d1e-9b30-445434629ce0" providerId="ADAL" clId="{991FB457-FCCF-477C-B7F1-1A8ADDEC92A1}" dt="2023-03-24T08:11:14.275" v="2558"/>
        <pc:sldMkLst>
          <pc:docMk/>
          <pc:sldMk cId="2296334077" sldId="2425"/>
        </pc:sldMkLst>
        <pc:spChg chg="mod">
          <ac:chgData name="Raphaël SIMON" userId="537ba77e-21ed-4d1e-9b30-445434629ce0" providerId="ADAL" clId="{991FB457-FCCF-477C-B7F1-1A8ADDEC92A1}" dt="2023-03-20T14:30:27.821" v="866" actId="207"/>
          <ac:spMkLst>
            <pc:docMk/>
            <pc:sldMk cId="2296334077" sldId="2425"/>
            <ac:spMk id="6" creationId="{0B2368D4-F5E7-21A2-72AA-89A98C8EA5A3}"/>
          </ac:spMkLst>
        </pc:spChg>
        <pc:spChg chg="add mod">
          <ac:chgData name="Raphaël SIMON" userId="537ba77e-21ed-4d1e-9b30-445434629ce0" providerId="ADAL" clId="{991FB457-FCCF-477C-B7F1-1A8ADDEC92A1}" dt="2023-03-24T08:10:53.174" v="2554"/>
          <ac:spMkLst>
            <pc:docMk/>
            <pc:sldMk cId="2296334077" sldId="2425"/>
            <ac:spMk id="9" creationId="{00D768BB-0420-C765-2831-A82C5FAD5B88}"/>
          </ac:spMkLst>
        </pc:spChg>
        <pc:spChg chg="del">
          <ac:chgData name="Raphaël SIMON" userId="537ba77e-21ed-4d1e-9b30-445434629ce0" providerId="ADAL" clId="{991FB457-FCCF-477C-B7F1-1A8ADDEC92A1}" dt="2023-03-21T14:31:16.212" v="2485" actId="478"/>
          <ac:spMkLst>
            <pc:docMk/>
            <pc:sldMk cId="2296334077" sldId="2425"/>
            <ac:spMk id="9" creationId="{DBEE95A8-D3F9-5202-D33B-9E48F72A4678}"/>
          </ac:spMkLst>
        </pc:spChg>
        <pc:spChg chg="add del">
          <ac:chgData name="Raphaël SIMON" userId="537ba77e-21ed-4d1e-9b30-445434629ce0" providerId="ADAL" clId="{991FB457-FCCF-477C-B7F1-1A8ADDEC92A1}" dt="2023-03-20T14:31:28.607" v="894" actId="478"/>
          <ac:spMkLst>
            <pc:docMk/>
            <pc:sldMk cId="2296334077" sldId="2425"/>
            <ac:spMk id="10" creationId="{C11CD9C8-317E-ADC2-219F-173EA1AB3187}"/>
          </ac:spMkLst>
        </pc:spChg>
        <pc:spChg chg="add mod">
          <ac:chgData name="Raphaël SIMON" userId="537ba77e-21ed-4d1e-9b30-445434629ce0" providerId="ADAL" clId="{991FB457-FCCF-477C-B7F1-1A8ADDEC92A1}" dt="2023-03-20T14:27:04.670" v="797" actId="1076"/>
          <ac:spMkLst>
            <pc:docMk/>
            <pc:sldMk cId="2296334077" sldId="2425"/>
            <ac:spMk id="18" creationId="{F641A787-FED3-60B1-DD42-AE30008999DE}"/>
          </ac:spMkLst>
        </pc:spChg>
        <pc:spChg chg="add mod">
          <ac:chgData name="Raphaël SIMON" userId="537ba77e-21ed-4d1e-9b30-445434629ce0" providerId="ADAL" clId="{991FB457-FCCF-477C-B7F1-1A8ADDEC92A1}" dt="2023-03-20T14:30:22.464" v="864" actId="207"/>
          <ac:spMkLst>
            <pc:docMk/>
            <pc:sldMk cId="2296334077" sldId="2425"/>
            <ac:spMk id="20" creationId="{5B195874-7FA5-1D14-583B-BE4E5CE92935}"/>
          </ac:spMkLst>
        </pc:spChg>
        <pc:spChg chg="add mod">
          <ac:chgData name="Raphaël SIMON" userId="537ba77e-21ed-4d1e-9b30-445434629ce0" providerId="ADAL" clId="{991FB457-FCCF-477C-B7F1-1A8ADDEC92A1}" dt="2023-03-20T14:27:37.986" v="807" actId="207"/>
          <ac:spMkLst>
            <pc:docMk/>
            <pc:sldMk cId="2296334077" sldId="2425"/>
            <ac:spMk id="21" creationId="{1E072243-CB39-27CE-01E1-DE64A8C71E1E}"/>
          </ac:spMkLst>
        </pc:spChg>
        <pc:spChg chg="add del mod">
          <ac:chgData name="Raphaël SIMON" userId="537ba77e-21ed-4d1e-9b30-445434629ce0" providerId="ADAL" clId="{991FB457-FCCF-477C-B7F1-1A8ADDEC92A1}" dt="2023-03-20T14:31:23.667" v="890"/>
          <ac:spMkLst>
            <pc:docMk/>
            <pc:sldMk cId="2296334077" sldId="2425"/>
            <ac:spMk id="22" creationId="{20481B68-DD9C-7900-D895-C4FB5FF0639B}"/>
          </ac:spMkLst>
        </pc:spChg>
        <pc:spChg chg="add mod">
          <ac:chgData name="Raphaël SIMON" userId="537ba77e-21ed-4d1e-9b30-445434629ce0" providerId="ADAL" clId="{991FB457-FCCF-477C-B7F1-1A8ADDEC92A1}" dt="2023-03-21T14:31:16.409" v="2486"/>
          <ac:spMkLst>
            <pc:docMk/>
            <pc:sldMk cId="2296334077" sldId="2425"/>
            <ac:spMk id="22" creationId="{AD5482F0-45D8-D679-B313-5E141339BCB6}"/>
          </ac:spMkLst>
        </pc:spChg>
        <pc:spChg chg="add del mod">
          <ac:chgData name="Raphaël SIMON" userId="537ba77e-21ed-4d1e-9b30-445434629ce0" providerId="ADAL" clId="{991FB457-FCCF-477C-B7F1-1A8ADDEC92A1}" dt="2023-03-20T14:31:27.922" v="893"/>
          <ac:spMkLst>
            <pc:docMk/>
            <pc:sldMk cId="2296334077" sldId="2425"/>
            <ac:spMk id="24" creationId="{3550D6D8-8361-1A3F-0939-BE56B3EEC84C}"/>
          </ac:spMkLst>
        </pc:spChg>
        <pc:spChg chg="add mod">
          <ac:chgData name="Raphaël SIMON" userId="537ba77e-21ed-4d1e-9b30-445434629ce0" providerId="ADAL" clId="{991FB457-FCCF-477C-B7F1-1A8ADDEC92A1}" dt="2023-03-24T08:10:53.174" v="2554"/>
          <ac:spMkLst>
            <pc:docMk/>
            <pc:sldMk cId="2296334077" sldId="2425"/>
            <ac:spMk id="24" creationId="{65CCD046-9D0C-B85D-9CC3-625D63BEB100}"/>
          </ac:spMkLst>
        </pc:spChg>
        <pc:spChg chg="add mod">
          <ac:chgData name="Raphaël SIMON" userId="537ba77e-21ed-4d1e-9b30-445434629ce0" providerId="ADAL" clId="{991FB457-FCCF-477C-B7F1-1A8ADDEC92A1}" dt="2023-03-24T08:11:14.275" v="2558"/>
          <ac:spMkLst>
            <pc:docMk/>
            <pc:sldMk cId="2296334077" sldId="2425"/>
            <ac:spMk id="25" creationId="{1F2A40D6-32EF-5132-4509-D6D3A663F672}"/>
          </ac:spMkLst>
        </pc:spChg>
        <pc:spChg chg="add mod">
          <ac:chgData name="Raphaël SIMON" userId="537ba77e-21ed-4d1e-9b30-445434629ce0" providerId="ADAL" clId="{991FB457-FCCF-477C-B7F1-1A8ADDEC92A1}" dt="2023-03-24T08:11:14.275" v="2558"/>
          <ac:spMkLst>
            <pc:docMk/>
            <pc:sldMk cId="2296334077" sldId="2425"/>
            <ac:spMk id="35" creationId="{871089A9-D9F2-DB7B-DF74-A0E1A543020A}"/>
          </ac:spMkLst>
        </pc:spChg>
        <pc:spChg chg="add mod">
          <ac:chgData name="Raphaël SIMON" userId="537ba77e-21ed-4d1e-9b30-445434629ce0" providerId="ADAL" clId="{991FB457-FCCF-477C-B7F1-1A8ADDEC92A1}" dt="2023-03-24T08:11:14.275" v="2558"/>
          <ac:spMkLst>
            <pc:docMk/>
            <pc:sldMk cId="2296334077" sldId="2425"/>
            <ac:spMk id="38" creationId="{F3E0129D-2B09-73FB-09F8-40C8E09E89F6}"/>
          </ac:spMkLst>
        </pc:spChg>
        <pc:spChg chg="add mod">
          <ac:chgData name="Raphaël SIMON" userId="537ba77e-21ed-4d1e-9b30-445434629ce0" providerId="ADAL" clId="{991FB457-FCCF-477C-B7F1-1A8ADDEC92A1}" dt="2023-03-24T08:11:14.275" v="2558"/>
          <ac:spMkLst>
            <pc:docMk/>
            <pc:sldMk cId="2296334077" sldId="2425"/>
            <ac:spMk id="39" creationId="{BEA168FC-4D13-E2F6-F3B0-56235A946E3C}"/>
          </ac:spMkLst>
        </pc:spChg>
        <pc:spChg chg="add mod">
          <ac:chgData name="Raphaël SIMON" userId="537ba77e-21ed-4d1e-9b30-445434629ce0" providerId="ADAL" clId="{991FB457-FCCF-477C-B7F1-1A8ADDEC92A1}" dt="2023-03-24T08:11:14.275" v="2558"/>
          <ac:spMkLst>
            <pc:docMk/>
            <pc:sldMk cId="2296334077" sldId="2425"/>
            <ac:spMk id="40" creationId="{F344E35C-47B2-F082-3C0D-23655B890B3A}"/>
          </ac:spMkLst>
        </pc:spChg>
        <pc:spChg chg="add mod">
          <ac:chgData name="Raphaël SIMON" userId="537ba77e-21ed-4d1e-9b30-445434629ce0" providerId="ADAL" clId="{991FB457-FCCF-477C-B7F1-1A8ADDEC92A1}" dt="2023-03-24T08:11:14.275" v="2558"/>
          <ac:spMkLst>
            <pc:docMk/>
            <pc:sldMk cId="2296334077" sldId="2425"/>
            <ac:spMk id="41" creationId="{50EB9329-93A6-7AAF-5FCF-1ED2EEAE1B6C}"/>
          </ac:spMkLst>
        </pc:spChg>
        <pc:spChg chg="del">
          <ac:chgData name="Raphaël SIMON" userId="537ba77e-21ed-4d1e-9b30-445434629ce0" providerId="ADAL" clId="{991FB457-FCCF-477C-B7F1-1A8ADDEC92A1}" dt="2023-03-24T08:10:52.923" v="2553" actId="478"/>
          <ac:spMkLst>
            <pc:docMk/>
            <pc:sldMk cId="2296334077" sldId="2425"/>
            <ac:spMk id="50" creationId="{126F4FAF-699B-7430-19A7-C9DF06FE46A3}"/>
          </ac:spMkLst>
        </pc:spChg>
        <pc:spChg chg="del">
          <ac:chgData name="Raphaël SIMON" userId="537ba77e-21ed-4d1e-9b30-445434629ce0" providerId="ADAL" clId="{991FB457-FCCF-477C-B7F1-1A8ADDEC92A1}" dt="2023-03-24T08:10:52.923" v="2553" actId="478"/>
          <ac:spMkLst>
            <pc:docMk/>
            <pc:sldMk cId="2296334077" sldId="2425"/>
            <ac:spMk id="52" creationId="{66A2676C-62F0-A95F-F1AF-B70857ABFCBC}"/>
          </ac:spMkLst>
        </pc:spChg>
        <pc:spChg chg="del">
          <ac:chgData name="Raphaël SIMON" userId="537ba77e-21ed-4d1e-9b30-445434629ce0" providerId="ADAL" clId="{991FB457-FCCF-477C-B7F1-1A8ADDEC92A1}" dt="2023-03-24T08:11:14.091" v="2557" actId="478"/>
          <ac:spMkLst>
            <pc:docMk/>
            <pc:sldMk cId="2296334077" sldId="2425"/>
            <ac:spMk id="54" creationId="{9666F872-B5CC-1D17-788D-457C9930439E}"/>
          </ac:spMkLst>
        </pc:spChg>
        <pc:spChg chg="del">
          <ac:chgData name="Raphaël SIMON" userId="537ba77e-21ed-4d1e-9b30-445434629ce0" providerId="ADAL" clId="{991FB457-FCCF-477C-B7F1-1A8ADDEC92A1}" dt="2023-03-24T08:11:14.091" v="2557" actId="478"/>
          <ac:spMkLst>
            <pc:docMk/>
            <pc:sldMk cId="2296334077" sldId="2425"/>
            <ac:spMk id="58" creationId="{B3ABAA0A-AFB6-5CC7-16BD-BCA59C6501F9}"/>
          </ac:spMkLst>
        </pc:spChg>
        <pc:spChg chg="del">
          <ac:chgData name="Raphaël SIMON" userId="537ba77e-21ed-4d1e-9b30-445434629ce0" providerId="ADAL" clId="{991FB457-FCCF-477C-B7F1-1A8ADDEC92A1}" dt="2023-03-24T08:11:14.091" v="2557" actId="478"/>
          <ac:spMkLst>
            <pc:docMk/>
            <pc:sldMk cId="2296334077" sldId="2425"/>
            <ac:spMk id="60" creationId="{CE55D53F-EFDC-DEBA-1B04-C35E36BB7D80}"/>
          </ac:spMkLst>
        </pc:spChg>
        <pc:spChg chg="del">
          <ac:chgData name="Raphaël SIMON" userId="537ba77e-21ed-4d1e-9b30-445434629ce0" providerId="ADAL" clId="{991FB457-FCCF-477C-B7F1-1A8ADDEC92A1}" dt="2023-03-24T08:11:14.091" v="2557" actId="478"/>
          <ac:spMkLst>
            <pc:docMk/>
            <pc:sldMk cId="2296334077" sldId="2425"/>
            <ac:spMk id="62" creationId="{46B50269-6EC2-1BF9-2B33-372A845A0049}"/>
          </ac:spMkLst>
        </pc:spChg>
        <pc:spChg chg="del">
          <ac:chgData name="Raphaël SIMON" userId="537ba77e-21ed-4d1e-9b30-445434629ce0" providerId="ADAL" clId="{991FB457-FCCF-477C-B7F1-1A8ADDEC92A1}" dt="2023-03-24T08:11:14.091" v="2557" actId="478"/>
          <ac:spMkLst>
            <pc:docMk/>
            <pc:sldMk cId="2296334077" sldId="2425"/>
            <ac:spMk id="64" creationId="{8F34FD42-2E77-CC7C-5A21-F188A5B48BA5}"/>
          </ac:spMkLst>
        </pc:spChg>
        <pc:spChg chg="del">
          <ac:chgData name="Raphaël SIMON" userId="537ba77e-21ed-4d1e-9b30-445434629ce0" providerId="ADAL" clId="{991FB457-FCCF-477C-B7F1-1A8ADDEC92A1}" dt="2023-03-24T08:11:14.091" v="2557" actId="478"/>
          <ac:spMkLst>
            <pc:docMk/>
            <pc:sldMk cId="2296334077" sldId="2425"/>
            <ac:spMk id="66" creationId="{9FD175BB-5B71-4AC2-89A4-3A1FE34E3920}"/>
          </ac:spMkLst>
        </pc:spChg>
        <pc:cxnChg chg="add mod">
          <ac:chgData name="Raphaël SIMON" userId="537ba77e-21ed-4d1e-9b30-445434629ce0" providerId="ADAL" clId="{991FB457-FCCF-477C-B7F1-1A8ADDEC92A1}" dt="2023-03-24T08:11:14.275" v="2558"/>
          <ac:cxnSpMkLst>
            <pc:docMk/>
            <pc:sldMk cId="2296334077" sldId="2425"/>
            <ac:cxnSpMk id="27" creationId="{957D1AF1-5789-E88C-75D4-0378A6E6A5DD}"/>
          </ac:cxnSpMkLst>
        </pc:cxnChg>
        <pc:cxnChg chg="del">
          <ac:chgData name="Raphaël SIMON" userId="537ba77e-21ed-4d1e-9b30-445434629ce0" providerId="ADAL" clId="{991FB457-FCCF-477C-B7F1-1A8ADDEC92A1}" dt="2023-03-24T08:11:14.091" v="2557" actId="478"/>
          <ac:cxnSpMkLst>
            <pc:docMk/>
            <pc:sldMk cId="2296334077" sldId="2425"/>
            <ac:cxnSpMk id="56" creationId="{7F9ECD43-5F78-6D84-863C-80DDAD2F844F}"/>
          </ac:cxnSpMkLst>
        </pc:cxnChg>
      </pc:sldChg>
      <pc:sldChg chg="addSp delSp modSp add mod">
        <pc:chgData name="Raphaël SIMON" userId="537ba77e-21ed-4d1e-9b30-445434629ce0" providerId="ADAL" clId="{991FB457-FCCF-477C-B7F1-1A8ADDEC92A1}" dt="2023-03-24T08:11:17.706" v="2560"/>
        <pc:sldMkLst>
          <pc:docMk/>
          <pc:sldMk cId="3042595997" sldId="2426"/>
        </pc:sldMkLst>
        <pc:spChg chg="mod">
          <ac:chgData name="Raphaël SIMON" userId="537ba77e-21ed-4d1e-9b30-445434629ce0" providerId="ADAL" clId="{991FB457-FCCF-477C-B7F1-1A8ADDEC92A1}" dt="2023-03-20T14:30:12.238" v="859" actId="207"/>
          <ac:spMkLst>
            <pc:docMk/>
            <pc:sldMk cId="3042595997" sldId="2426"/>
            <ac:spMk id="6" creationId="{0B2368D4-F5E7-21A2-72AA-89A98C8EA5A3}"/>
          </ac:spMkLst>
        </pc:spChg>
        <pc:spChg chg="add mod">
          <ac:chgData name="Raphaël SIMON" userId="537ba77e-21ed-4d1e-9b30-445434629ce0" providerId="ADAL" clId="{991FB457-FCCF-477C-B7F1-1A8ADDEC92A1}" dt="2023-03-24T08:10:59.110" v="2556"/>
          <ac:spMkLst>
            <pc:docMk/>
            <pc:sldMk cId="3042595997" sldId="2426"/>
            <ac:spMk id="9" creationId="{26DAF14B-B3A6-7ED7-42CF-B07C75E492C0}"/>
          </ac:spMkLst>
        </pc:spChg>
        <pc:spChg chg="del">
          <ac:chgData name="Raphaël SIMON" userId="537ba77e-21ed-4d1e-9b30-445434629ce0" providerId="ADAL" clId="{991FB457-FCCF-477C-B7F1-1A8ADDEC92A1}" dt="2023-03-21T14:31:19.696" v="2487" actId="478"/>
          <ac:spMkLst>
            <pc:docMk/>
            <pc:sldMk cId="3042595997" sldId="2426"/>
            <ac:spMk id="9" creationId="{DBEE95A8-D3F9-5202-D33B-9E48F72A4678}"/>
          </ac:spMkLst>
        </pc:spChg>
        <pc:spChg chg="mod">
          <ac:chgData name="Raphaël SIMON" userId="537ba77e-21ed-4d1e-9b30-445434629ce0" providerId="ADAL" clId="{991FB457-FCCF-477C-B7F1-1A8ADDEC92A1}" dt="2023-03-20T14:30:00.878" v="857" actId="20577"/>
          <ac:spMkLst>
            <pc:docMk/>
            <pc:sldMk cId="3042595997" sldId="2426"/>
            <ac:spMk id="10" creationId="{C11CD9C8-317E-ADC2-219F-173EA1AB3187}"/>
          </ac:spMkLst>
        </pc:spChg>
        <pc:spChg chg="mod">
          <ac:chgData name="Raphaël SIMON" userId="537ba77e-21ed-4d1e-9b30-445434629ce0" providerId="ADAL" clId="{991FB457-FCCF-477C-B7F1-1A8ADDEC92A1}" dt="2023-03-20T14:32:01.858" v="896" actId="20577"/>
          <ac:spMkLst>
            <pc:docMk/>
            <pc:sldMk cId="3042595997" sldId="2426"/>
            <ac:spMk id="14" creationId="{7878E7A1-8614-92F7-37B8-3B1E70E8028B}"/>
          </ac:spMkLst>
        </pc:spChg>
        <pc:spChg chg="mod">
          <ac:chgData name="Raphaël SIMON" userId="537ba77e-21ed-4d1e-9b30-445434629ce0" providerId="ADAL" clId="{991FB457-FCCF-477C-B7F1-1A8ADDEC92A1}" dt="2023-03-20T14:32:37.742" v="900" actId="20577"/>
          <ac:spMkLst>
            <pc:docMk/>
            <pc:sldMk cId="3042595997" sldId="2426"/>
            <ac:spMk id="15" creationId="{5A322ACD-8F93-08B1-E45D-EE85783E9A99}"/>
          </ac:spMkLst>
        </pc:spChg>
        <pc:spChg chg="mod">
          <ac:chgData name="Raphaël SIMON" userId="537ba77e-21ed-4d1e-9b30-445434629ce0" providerId="ADAL" clId="{991FB457-FCCF-477C-B7F1-1A8ADDEC92A1}" dt="2023-03-20T14:32:46.832" v="902" actId="20577"/>
          <ac:spMkLst>
            <pc:docMk/>
            <pc:sldMk cId="3042595997" sldId="2426"/>
            <ac:spMk id="16" creationId="{9577DFA5-018B-DEAD-2B6D-941EA9895CBA}"/>
          </ac:spMkLst>
        </pc:spChg>
        <pc:spChg chg="mod">
          <ac:chgData name="Raphaël SIMON" userId="537ba77e-21ed-4d1e-9b30-445434629ce0" providerId="ADAL" clId="{991FB457-FCCF-477C-B7F1-1A8ADDEC92A1}" dt="2023-03-20T14:33:16.513" v="906" actId="20577"/>
          <ac:spMkLst>
            <pc:docMk/>
            <pc:sldMk cId="3042595997" sldId="2426"/>
            <ac:spMk id="17" creationId="{44D33167-5966-9574-110C-D3E6C1FCB1EA}"/>
          </ac:spMkLst>
        </pc:spChg>
        <pc:spChg chg="mod">
          <ac:chgData name="Raphaël SIMON" userId="537ba77e-21ed-4d1e-9b30-445434629ce0" providerId="ADAL" clId="{991FB457-FCCF-477C-B7F1-1A8ADDEC92A1}" dt="2023-03-20T14:30:16.987" v="862" actId="207"/>
          <ac:spMkLst>
            <pc:docMk/>
            <pc:sldMk cId="3042595997" sldId="2426"/>
            <ac:spMk id="20" creationId="{5B195874-7FA5-1D14-583B-BE4E5CE92935}"/>
          </ac:spMkLst>
        </pc:spChg>
        <pc:spChg chg="add mod">
          <ac:chgData name="Raphaël SIMON" userId="537ba77e-21ed-4d1e-9b30-445434629ce0" providerId="ADAL" clId="{991FB457-FCCF-477C-B7F1-1A8ADDEC92A1}" dt="2023-03-21T14:12:36.809" v="2165" actId="20577"/>
          <ac:spMkLst>
            <pc:docMk/>
            <pc:sldMk cId="3042595997" sldId="2426"/>
            <ac:spMk id="22" creationId="{83C3ED67-CAD6-8C3F-26FA-32C174295E3F}"/>
          </ac:spMkLst>
        </pc:spChg>
        <pc:spChg chg="add del mod">
          <ac:chgData name="Raphaël SIMON" userId="537ba77e-21ed-4d1e-9b30-445434629ce0" providerId="ADAL" clId="{991FB457-FCCF-477C-B7F1-1A8ADDEC92A1}" dt="2023-03-20T14:29:23.143" v="841" actId="478"/>
          <ac:spMkLst>
            <pc:docMk/>
            <pc:sldMk cId="3042595997" sldId="2426"/>
            <ac:spMk id="24" creationId="{E1F5C4A2-DC30-4175-CF6C-5A0B7205F97D}"/>
          </ac:spMkLst>
        </pc:spChg>
        <pc:spChg chg="add mod">
          <ac:chgData name="Raphaël SIMON" userId="537ba77e-21ed-4d1e-9b30-445434629ce0" providerId="ADAL" clId="{991FB457-FCCF-477C-B7F1-1A8ADDEC92A1}" dt="2023-03-21T14:31:19.879" v="2488"/>
          <ac:spMkLst>
            <pc:docMk/>
            <pc:sldMk cId="3042595997" sldId="2426"/>
            <ac:spMk id="24" creationId="{F9FDB673-4768-71B2-B083-3D8B851EAB4E}"/>
          </ac:spMkLst>
        </pc:spChg>
        <pc:spChg chg="add mod">
          <ac:chgData name="Raphaël SIMON" userId="537ba77e-21ed-4d1e-9b30-445434629ce0" providerId="ADAL" clId="{991FB457-FCCF-477C-B7F1-1A8ADDEC92A1}" dt="2023-03-24T08:10:59.110" v="2556"/>
          <ac:spMkLst>
            <pc:docMk/>
            <pc:sldMk cId="3042595997" sldId="2426"/>
            <ac:spMk id="25" creationId="{414380F9-B2C1-957E-4132-FCF27408B0C0}"/>
          </ac:spMkLst>
        </pc:spChg>
        <pc:spChg chg="add mod">
          <ac:chgData name="Raphaël SIMON" userId="537ba77e-21ed-4d1e-9b30-445434629ce0" providerId="ADAL" clId="{991FB457-FCCF-477C-B7F1-1A8ADDEC92A1}" dt="2023-03-24T08:11:17.706" v="2560"/>
          <ac:spMkLst>
            <pc:docMk/>
            <pc:sldMk cId="3042595997" sldId="2426"/>
            <ac:spMk id="27" creationId="{5F983442-A0F5-1A2B-6792-38339E2BD75F}"/>
          </ac:spMkLst>
        </pc:spChg>
        <pc:spChg chg="del">
          <ac:chgData name="Raphaël SIMON" userId="537ba77e-21ed-4d1e-9b30-445434629ce0" providerId="ADAL" clId="{991FB457-FCCF-477C-B7F1-1A8ADDEC92A1}" dt="2023-03-24T08:10:58.926" v="2555" actId="478"/>
          <ac:spMkLst>
            <pc:docMk/>
            <pc:sldMk cId="3042595997" sldId="2426"/>
            <ac:spMk id="35" creationId="{5C48A40F-B797-C71C-41A0-7ED5E3BBF35A}"/>
          </ac:spMkLst>
        </pc:spChg>
        <pc:spChg chg="del">
          <ac:chgData name="Raphaël SIMON" userId="537ba77e-21ed-4d1e-9b30-445434629ce0" providerId="ADAL" clId="{991FB457-FCCF-477C-B7F1-1A8ADDEC92A1}" dt="2023-03-24T08:10:58.926" v="2555" actId="478"/>
          <ac:spMkLst>
            <pc:docMk/>
            <pc:sldMk cId="3042595997" sldId="2426"/>
            <ac:spMk id="39" creationId="{07E18954-5FB1-2436-CD9B-BB89B23EC83E}"/>
          </ac:spMkLst>
        </pc:spChg>
        <pc:spChg chg="add mod">
          <ac:chgData name="Raphaël SIMON" userId="537ba77e-21ed-4d1e-9b30-445434629ce0" providerId="ADAL" clId="{991FB457-FCCF-477C-B7F1-1A8ADDEC92A1}" dt="2023-03-24T08:11:17.706" v="2560"/>
          <ac:spMkLst>
            <pc:docMk/>
            <pc:sldMk cId="3042595997" sldId="2426"/>
            <ac:spMk id="40" creationId="{8D42CD99-16DC-691A-7314-18249D178743}"/>
          </ac:spMkLst>
        </pc:spChg>
        <pc:spChg chg="del">
          <ac:chgData name="Raphaël SIMON" userId="537ba77e-21ed-4d1e-9b30-445434629ce0" providerId="ADAL" clId="{991FB457-FCCF-477C-B7F1-1A8ADDEC92A1}" dt="2023-03-24T08:11:17.517" v="2559" actId="478"/>
          <ac:spMkLst>
            <pc:docMk/>
            <pc:sldMk cId="3042595997" sldId="2426"/>
            <ac:spMk id="41" creationId="{67AD7F39-6494-AFE2-08D0-D45C66934541}"/>
          </ac:spMkLst>
        </pc:spChg>
        <pc:spChg chg="add mod">
          <ac:chgData name="Raphaël SIMON" userId="537ba77e-21ed-4d1e-9b30-445434629ce0" providerId="ADAL" clId="{991FB457-FCCF-477C-B7F1-1A8ADDEC92A1}" dt="2023-03-24T08:11:17.706" v="2560"/>
          <ac:spMkLst>
            <pc:docMk/>
            <pc:sldMk cId="3042595997" sldId="2426"/>
            <ac:spMk id="42" creationId="{AC5DEAD5-2B46-5CB2-95AE-2312A252392F}"/>
          </ac:spMkLst>
        </pc:spChg>
        <pc:spChg chg="add mod">
          <ac:chgData name="Raphaël SIMON" userId="537ba77e-21ed-4d1e-9b30-445434629ce0" providerId="ADAL" clId="{991FB457-FCCF-477C-B7F1-1A8ADDEC92A1}" dt="2023-03-24T08:11:17.706" v="2560"/>
          <ac:spMkLst>
            <pc:docMk/>
            <pc:sldMk cId="3042595997" sldId="2426"/>
            <ac:spMk id="44" creationId="{27A9488C-9CE8-BA40-F936-FA225A620C0F}"/>
          </ac:spMkLst>
        </pc:spChg>
        <pc:spChg chg="del">
          <ac:chgData name="Raphaël SIMON" userId="537ba77e-21ed-4d1e-9b30-445434629ce0" providerId="ADAL" clId="{991FB457-FCCF-477C-B7F1-1A8ADDEC92A1}" dt="2023-03-24T08:11:17.517" v="2559" actId="478"/>
          <ac:spMkLst>
            <pc:docMk/>
            <pc:sldMk cId="3042595997" sldId="2426"/>
            <ac:spMk id="45" creationId="{1632136E-772E-4571-9D84-4C7991DAC7B4}"/>
          </ac:spMkLst>
        </pc:spChg>
        <pc:spChg chg="add mod">
          <ac:chgData name="Raphaël SIMON" userId="537ba77e-21ed-4d1e-9b30-445434629ce0" providerId="ADAL" clId="{991FB457-FCCF-477C-B7F1-1A8ADDEC92A1}" dt="2023-03-24T08:11:17.706" v="2560"/>
          <ac:spMkLst>
            <pc:docMk/>
            <pc:sldMk cId="3042595997" sldId="2426"/>
            <ac:spMk id="46" creationId="{CB1DB080-1324-9BF7-9E03-DB79247B7054}"/>
          </ac:spMkLst>
        </pc:spChg>
        <pc:spChg chg="del">
          <ac:chgData name="Raphaël SIMON" userId="537ba77e-21ed-4d1e-9b30-445434629ce0" providerId="ADAL" clId="{991FB457-FCCF-477C-B7F1-1A8ADDEC92A1}" dt="2023-03-24T08:11:17.517" v="2559" actId="478"/>
          <ac:spMkLst>
            <pc:docMk/>
            <pc:sldMk cId="3042595997" sldId="2426"/>
            <ac:spMk id="47" creationId="{ECED10A6-2950-2136-ABD8-6759D4377843}"/>
          </ac:spMkLst>
        </pc:spChg>
        <pc:spChg chg="add mod">
          <ac:chgData name="Raphaël SIMON" userId="537ba77e-21ed-4d1e-9b30-445434629ce0" providerId="ADAL" clId="{991FB457-FCCF-477C-B7F1-1A8ADDEC92A1}" dt="2023-03-24T08:11:17.706" v="2560"/>
          <ac:spMkLst>
            <pc:docMk/>
            <pc:sldMk cId="3042595997" sldId="2426"/>
            <ac:spMk id="48" creationId="{EA402250-60C3-BD04-223C-EC475BA7F10D}"/>
          </ac:spMkLst>
        </pc:spChg>
        <pc:spChg chg="del">
          <ac:chgData name="Raphaël SIMON" userId="537ba77e-21ed-4d1e-9b30-445434629ce0" providerId="ADAL" clId="{991FB457-FCCF-477C-B7F1-1A8ADDEC92A1}" dt="2023-03-24T08:11:17.517" v="2559" actId="478"/>
          <ac:spMkLst>
            <pc:docMk/>
            <pc:sldMk cId="3042595997" sldId="2426"/>
            <ac:spMk id="49" creationId="{AA983371-AD02-92A5-005A-78EB0E50AC5F}"/>
          </ac:spMkLst>
        </pc:spChg>
        <pc:spChg chg="del">
          <ac:chgData name="Raphaël SIMON" userId="537ba77e-21ed-4d1e-9b30-445434629ce0" providerId="ADAL" clId="{991FB457-FCCF-477C-B7F1-1A8ADDEC92A1}" dt="2023-03-24T08:11:17.517" v="2559" actId="478"/>
          <ac:spMkLst>
            <pc:docMk/>
            <pc:sldMk cId="3042595997" sldId="2426"/>
            <ac:spMk id="51" creationId="{42029615-7ECE-2AF0-7379-E4C127AB3386}"/>
          </ac:spMkLst>
        </pc:spChg>
        <pc:spChg chg="del">
          <ac:chgData name="Raphaël SIMON" userId="537ba77e-21ed-4d1e-9b30-445434629ce0" providerId="ADAL" clId="{991FB457-FCCF-477C-B7F1-1A8ADDEC92A1}" dt="2023-03-24T08:11:17.517" v="2559" actId="478"/>
          <ac:spMkLst>
            <pc:docMk/>
            <pc:sldMk cId="3042595997" sldId="2426"/>
            <ac:spMk id="53" creationId="{173C89FB-85A9-D348-3A1D-900761F58BC9}"/>
          </ac:spMkLst>
        </pc:spChg>
        <pc:cxnChg chg="add mod">
          <ac:chgData name="Raphaël SIMON" userId="537ba77e-21ed-4d1e-9b30-445434629ce0" providerId="ADAL" clId="{991FB457-FCCF-477C-B7F1-1A8ADDEC92A1}" dt="2023-03-24T08:11:17.706" v="2560"/>
          <ac:cxnSpMkLst>
            <pc:docMk/>
            <pc:sldMk cId="3042595997" sldId="2426"/>
            <ac:cxnSpMk id="38" creationId="{028B53A9-E91D-0550-0B7E-10A57F148B1A}"/>
          </ac:cxnSpMkLst>
        </pc:cxnChg>
        <pc:cxnChg chg="del">
          <ac:chgData name="Raphaël SIMON" userId="537ba77e-21ed-4d1e-9b30-445434629ce0" providerId="ADAL" clId="{991FB457-FCCF-477C-B7F1-1A8ADDEC92A1}" dt="2023-03-24T08:11:17.517" v="2559" actId="478"/>
          <ac:cxnSpMkLst>
            <pc:docMk/>
            <pc:sldMk cId="3042595997" sldId="2426"/>
            <ac:cxnSpMk id="43" creationId="{DA453A2D-D6A2-FDAD-5CCB-3F5CE889B96A}"/>
          </ac:cxnSpMkLst>
        </pc:cxnChg>
      </pc:sldChg>
      <pc:sldChg chg="addSp modSp mod">
        <pc:chgData name="Raphaël SIMON" userId="537ba77e-21ed-4d1e-9b30-445434629ce0" providerId="ADAL" clId="{991FB457-FCCF-477C-B7F1-1A8ADDEC92A1}" dt="2023-03-21T14:16:16.996" v="2182" actId="1076"/>
        <pc:sldMkLst>
          <pc:docMk/>
          <pc:sldMk cId="1880070028" sldId="2427"/>
        </pc:sldMkLst>
        <pc:spChg chg="add mod">
          <ac:chgData name="Raphaël SIMON" userId="537ba77e-21ed-4d1e-9b30-445434629ce0" providerId="ADAL" clId="{991FB457-FCCF-477C-B7F1-1A8ADDEC92A1}" dt="2023-03-20T15:38:59.190" v="1269" actId="14100"/>
          <ac:spMkLst>
            <pc:docMk/>
            <pc:sldMk cId="1880070028" sldId="2427"/>
            <ac:spMk id="3" creationId="{802A50E5-F431-9EF6-2C02-50DF977AFA70}"/>
          </ac:spMkLst>
        </pc:spChg>
        <pc:spChg chg="add mod">
          <ac:chgData name="Raphaël SIMON" userId="537ba77e-21ed-4d1e-9b30-445434629ce0" providerId="ADAL" clId="{991FB457-FCCF-477C-B7F1-1A8ADDEC92A1}" dt="2023-03-20T15:39:43.758" v="1276" actId="1076"/>
          <ac:spMkLst>
            <pc:docMk/>
            <pc:sldMk cId="1880070028" sldId="2427"/>
            <ac:spMk id="6" creationId="{40CE9684-3850-8A36-3765-84C3F8599C72}"/>
          </ac:spMkLst>
        </pc:spChg>
        <pc:spChg chg="add mod">
          <ac:chgData name="Raphaël SIMON" userId="537ba77e-21ed-4d1e-9b30-445434629ce0" providerId="ADAL" clId="{991FB457-FCCF-477C-B7F1-1A8ADDEC92A1}" dt="2023-03-20T15:39:01.741" v="1270" actId="14100"/>
          <ac:spMkLst>
            <pc:docMk/>
            <pc:sldMk cId="1880070028" sldId="2427"/>
            <ac:spMk id="7" creationId="{14E2E879-A141-6842-2448-1A8FEE57C415}"/>
          </ac:spMkLst>
        </pc:spChg>
        <pc:spChg chg="mod">
          <ac:chgData name="Raphaël SIMON" userId="537ba77e-21ed-4d1e-9b30-445434629ce0" providerId="ADAL" clId="{991FB457-FCCF-477C-B7F1-1A8ADDEC92A1}" dt="2023-03-20T15:44:21.237" v="1287" actId="20577"/>
          <ac:spMkLst>
            <pc:docMk/>
            <pc:sldMk cId="1880070028" sldId="2427"/>
            <ac:spMk id="8" creationId="{C567823C-F579-7BFA-615F-65B424FBB068}"/>
          </ac:spMkLst>
        </pc:spChg>
        <pc:spChg chg="mod">
          <ac:chgData name="Raphaël SIMON" userId="537ba77e-21ed-4d1e-9b30-445434629ce0" providerId="ADAL" clId="{991FB457-FCCF-477C-B7F1-1A8ADDEC92A1}" dt="2023-03-20T15:40:03.828" v="1277" actId="1076"/>
          <ac:spMkLst>
            <pc:docMk/>
            <pc:sldMk cId="1880070028" sldId="2427"/>
            <ac:spMk id="9" creationId="{DBEE95A8-D3F9-5202-D33B-9E48F72A4678}"/>
          </ac:spMkLst>
        </pc:spChg>
        <pc:spChg chg="add mod">
          <ac:chgData name="Raphaël SIMON" userId="537ba77e-21ed-4d1e-9b30-445434629ce0" providerId="ADAL" clId="{991FB457-FCCF-477C-B7F1-1A8ADDEC92A1}" dt="2023-03-20T16:49:06.269" v="1698" actId="20577"/>
          <ac:spMkLst>
            <pc:docMk/>
            <pc:sldMk cId="1880070028" sldId="2427"/>
            <ac:spMk id="10" creationId="{D3F5F41D-1197-1526-8C35-CB523AB241BA}"/>
          </ac:spMkLst>
        </pc:spChg>
        <pc:spChg chg="add mod">
          <ac:chgData name="Raphaël SIMON" userId="537ba77e-21ed-4d1e-9b30-445434629ce0" providerId="ADAL" clId="{991FB457-FCCF-477C-B7F1-1A8ADDEC92A1}" dt="2023-03-21T14:16:05.786" v="2177" actId="1076"/>
          <ac:spMkLst>
            <pc:docMk/>
            <pc:sldMk cId="1880070028" sldId="2427"/>
            <ac:spMk id="11" creationId="{D6C67C65-BA52-1A77-C129-3A850CE86450}"/>
          </ac:spMkLst>
        </pc:spChg>
        <pc:spChg chg="add mod">
          <ac:chgData name="Raphaël SIMON" userId="537ba77e-21ed-4d1e-9b30-445434629ce0" providerId="ADAL" clId="{991FB457-FCCF-477C-B7F1-1A8ADDEC92A1}" dt="2023-03-21T14:16:16.996" v="2182" actId="1076"/>
          <ac:spMkLst>
            <pc:docMk/>
            <pc:sldMk cId="1880070028" sldId="2427"/>
            <ac:spMk id="13" creationId="{2B9063F0-3490-D749-24DF-116C5B3E521C}"/>
          </ac:spMkLst>
        </pc:spChg>
        <pc:cxnChg chg="add mod">
          <ac:chgData name="Raphaël SIMON" userId="537ba77e-21ed-4d1e-9b30-445434629ce0" providerId="ADAL" clId="{991FB457-FCCF-477C-B7F1-1A8ADDEC92A1}" dt="2023-03-20T15:40:05.851" v="1278" actId="14100"/>
          <ac:cxnSpMkLst>
            <pc:docMk/>
            <pc:sldMk cId="1880070028" sldId="2427"/>
            <ac:cxnSpMk id="12" creationId="{57E5BF51-D405-6E2C-B916-D2143601C5ED}"/>
          </ac:cxnSpMkLst>
        </pc:cxnChg>
        <pc:cxnChg chg="add mod">
          <ac:chgData name="Raphaël SIMON" userId="537ba77e-21ed-4d1e-9b30-445434629ce0" providerId="ADAL" clId="{991FB457-FCCF-477C-B7F1-1A8ADDEC92A1}" dt="2023-03-20T15:40:17.506" v="1281" actId="14100"/>
          <ac:cxnSpMkLst>
            <pc:docMk/>
            <pc:sldMk cId="1880070028" sldId="2427"/>
            <ac:cxnSpMk id="14" creationId="{7055FD18-314D-AE4B-39F3-38EADE505382}"/>
          </ac:cxnSpMkLst>
        </pc:cxnChg>
      </pc:sldChg>
      <pc:sldChg chg="add del">
        <pc:chgData name="Raphaël SIMON" userId="537ba77e-21ed-4d1e-9b30-445434629ce0" providerId="ADAL" clId="{991FB457-FCCF-477C-B7F1-1A8ADDEC92A1}" dt="2023-03-20T15:45:03.446" v="1293" actId="47"/>
        <pc:sldMkLst>
          <pc:docMk/>
          <pc:sldMk cId="1215616873" sldId="2428"/>
        </pc:sldMkLst>
      </pc:sldChg>
      <pc:sldChg chg="addSp delSp modSp add del mod">
        <pc:chgData name="Raphaël SIMON" userId="537ba77e-21ed-4d1e-9b30-445434629ce0" providerId="ADAL" clId="{991FB457-FCCF-477C-B7F1-1A8ADDEC92A1}" dt="2023-03-20T15:53:41.520" v="1317" actId="47"/>
        <pc:sldMkLst>
          <pc:docMk/>
          <pc:sldMk cId="1381204051" sldId="2428"/>
        </pc:sldMkLst>
        <pc:spChg chg="add mod">
          <ac:chgData name="Raphaël SIMON" userId="537ba77e-21ed-4d1e-9b30-445434629ce0" providerId="ADAL" clId="{991FB457-FCCF-477C-B7F1-1A8ADDEC92A1}" dt="2023-03-20T15:48:42.525" v="1307" actId="1035"/>
          <ac:spMkLst>
            <pc:docMk/>
            <pc:sldMk cId="1381204051" sldId="2428"/>
            <ac:spMk id="3" creationId="{BF35BCE2-BDF2-62A2-77EC-8808799B4B65}"/>
          </ac:spMkLst>
        </pc:spChg>
        <pc:spChg chg="add del mod">
          <ac:chgData name="Raphaël SIMON" userId="537ba77e-21ed-4d1e-9b30-445434629ce0" providerId="ADAL" clId="{991FB457-FCCF-477C-B7F1-1A8ADDEC92A1}" dt="2023-03-20T15:53:21.088" v="1315" actId="478"/>
          <ac:spMkLst>
            <pc:docMk/>
            <pc:sldMk cId="1381204051" sldId="2428"/>
            <ac:spMk id="6" creationId="{19359DE9-8B80-EE00-C5B7-91B5F2213A55}"/>
          </ac:spMkLst>
        </pc:spChg>
        <pc:spChg chg="add mod">
          <ac:chgData name="Raphaël SIMON" userId="537ba77e-21ed-4d1e-9b30-445434629ce0" providerId="ADAL" clId="{991FB457-FCCF-477C-B7F1-1A8ADDEC92A1}" dt="2023-03-20T15:53:21.334" v="1316"/>
          <ac:spMkLst>
            <pc:docMk/>
            <pc:sldMk cId="1381204051" sldId="2428"/>
            <ac:spMk id="7" creationId="{D0690CE7-E750-30A8-947F-6EEC514BAC22}"/>
          </ac:spMkLst>
        </pc:spChg>
        <pc:spChg chg="del mod">
          <ac:chgData name="Raphaël SIMON" userId="537ba77e-21ed-4d1e-9b30-445434629ce0" providerId="ADAL" clId="{991FB457-FCCF-477C-B7F1-1A8ADDEC92A1}" dt="2023-03-20T15:53:21.088" v="1315" actId="478"/>
          <ac:spMkLst>
            <pc:docMk/>
            <pc:sldMk cId="1381204051" sldId="2428"/>
            <ac:spMk id="8" creationId="{C567823C-F579-7BFA-615F-65B424FBB068}"/>
          </ac:spMkLst>
        </pc:spChg>
        <pc:spChg chg="add mod">
          <ac:chgData name="Raphaël SIMON" userId="537ba77e-21ed-4d1e-9b30-445434629ce0" providerId="ADAL" clId="{991FB457-FCCF-477C-B7F1-1A8ADDEC92A1}" dt="2023-03-20T15:53:21.334" v="1316"/>
          <ac:spMkLst>
            <pc:docMk/>
            <pc:sldMk cId="1381204051" sldId="2428"/>
            <ac:spMk id="9" creationId="{B5AEC153-F1BE-8BBE-C115-AF16180D26DB}"/>
          </ac:spMkLst>
        </pc:spChg>
        <pc:spChg chg="del">
          <ac:chgData name="Raphaël SIMON" userId="537ba77e-21ed-4d1e-9b30-445434629ce0" providerId="ADAL" clId="{991FB457-FCCF-477C-B7F1-1A8ADDEC92A1}" dt="2023-03-20T15:45:21.645" v="1295" actId="478"/>
          <ac:spMkLst>
            <pc:docMk/>
            <pc:sldMk cId="1381204051" sldId="2428"/>
            <ac:spMk id="9" creationId="{DBEE95A8-D3F9-5202-D33B-9E48F72A4678}"/>
          </ac:spMkLst>
        </pc:spChg>
      </pc:sldChg>
      <pc:sldChg chg="addSp delSp modSp add del mod">
        <pc:chgData name="Raphaël SIMON" userId="537ba77e-21ed-4d1e-9b30-445434629ce0" providerId="ADAL" clId="{991FB457-FCCF-477C-B7F1-1A8ADDEC92A1}" dt="2023-03-20T16:01:34.430" v="1464" actId="47"/>
        <pc:sldMkLst>
          <pc:docMk/>
          <pc:sldMk cId="3847629818" sldId="2429"/>
        </pc:sldMkLst>
        <pc:spChg chg="del">
          <ac:chgData name="Raphaël SIMON" userId="537ba77e-21ed-4d1e-9b30-445434629ce0" providerId="ADAL" clId="{991FB457-FCCF-477C-B7F1-1A8ADDEC92A1}" dt="2023-03-20T15:48:49.590" v="1308" actId="478"/>
          <ac:spMkLst>
            <pc:docMk/>
            <pc:sldMk cId="3847629818" sldId="2429"/>
            <ac:spMk id="3" creationId="{BF35BCE2-BDF2-62A2-77EC-8808799B4B65}"/>
          </ac:spMkLst>
        </pc:spChg>
        <pc:spChg chg="mod">
          <ac:chgData name="Raphaël SIMON" userId="537ba77e-21ed-4d1e-9b30-445434629ce0" providerId="ADAL" clId="{991FB457-FCCF-477C-B7F1-1A8ADDEC92A1}" dt="2023-03-20T15:53:16.149" v="1314" actId="1076"/>
          <ac:spMkLst>
            <pc:docMk/>
            <pc:sldMk cId="3847629818" sldId="2429"/>
            <ac:spMk id="6" creationId="{19359DE9-8B80-EE00-C5B7-91B5F2213A55}"/>
          </ac:spMkLst>
        </pc:spChg>
        <pc:spChg chg="add mod">
          <ac:chgData name="Raphaël SIMON" userId="537ba77e-21ed-4d1e-9b30-445434629ce0" providerId="ADAL" clId="{991FB457-FCCF-477C-B7F1-1A8ADDEC92A1}" dt="2023-03-20T15:48:49.997" v="1309"/>
          <ac:spMkLst>
            <pc:docMk/>
            <pc:sldMk cId="3847629818" sldId="2429"/>
            <ac:spMk id="7" creationId="{D371DC7B-F56B-3468-C0D4-B226413854CB}"/>
          </ac:spMkLst>
        </pc:spChg>
        <pc:spChg chg="mod">
          <ac:chgData name="Raphaël SIMON" userId="537ba77e-21ed-4d1e-9b30-445434629ce0" providerId="ADAL" clId="{991FB457-FCCF-477C-B7F1-1A8ADDEC92A1}" dt="2023-03-20T15:53:12.811" v="1313" actId="14100"/>
          <ac:spMkLst>
            <pc:docMk/>
            <pc:sldMk cId="3847629818" sldId="2429"/>
            <ac:spMk id="8" creationId="{C567823C-F579-7BFA-615F-65B424FBB068}"/>
          </ac:spMkLst>
        </pc:spChg>
        <pc:spChg chg="add del mod">
          <ac:chgData name="Raphaël SIMON" userId="537ba77e-21ed-4d1e-9b30-445434629ce0" providerId="ADAL" clId="{991FB457-FCCF-477C-B7F1-1A8ADDEC92A1}" dt="2023-03-20T15:53:43.977" v="1318" actId="478"/>
          <ac:spMkLst>
            <pc:docMk/>
            <pc:sldMk cId="3847629818" sldId="2429"/>
            <ac:spMk id="9" creationId="{224FC37F-BAE7-ECC7-EAB6-4799BAD2A63A}"/>
          </ac:spMkLst>
        </pc:spChg>
        <pc:spChg chg="add mod">
          <ac:chgData name="Raphaël SIMON" userId="537ba77e-21ed-4d1e-9b30-445434629ce0" providerId="ADAL" clId="{991FB457-FCCF-477C-B7F1-1A8ADDEC92A1}" dt="2023-03-20T15:53:44.159" v="1319"/>
          <ac:spMkLst>
            <pc:docMk/>
            <pc:sldMk cId="3847629818" sldId="2429"/>
            <ac:spMk id="10" creationId="{7E365357-47B6-F3F7-F2A5-CE0BA7CF719B}"/>
          </ac:spMkLst>
        </pc:spChg>
      </pc:sldChg>
      <pc:sldChg chg="addSp modSp add mod">
        <pc:chgData name="Raphaël SIMON" userId="537ba77e-21ed-4d1e-9b30-445434629ce0" providerId="ADAL" clId="{991FB457-FCCF-477C-B7F1-1A8ADDEC92A1}" dt="2023-03-20T15:55:04.095" v="1356" actId="1076"/>
        <pc:sldMkLst>
          <pc:docMk/>
          <pc:sldMk cId="3043274548" sldId="2430"/>
        </pc:sldMkLst>
        <pc:spChg chg="add mod">
          <ac:chgData name="Raphaël SIMON" userId="537ba77e-21ed-4d1e-9b30-445434629ce0" providerId="ADAL" clId="{991FB457-FCCF-477C-B7F1-1A8ADDEC92A1}" dt="2023-03-20T15:55:04.095" v="1356" actId="1076"/>
          <ac:spMkLst>
            <pc:docMk/>
            <pc:sldMk cId="3043274548" sldId="2430"/>
            <ac:spMk id="3" creationId="{50DC52C4-57BD-56AA-75E4-0C8DB8D3B852}"/>
          </ac:spMkLst>
        </pc:spChg>
        <pc:spChg chg="mod">
          <ac:chgData name="Raphaël SIMON" userId="537ba77e-21ed-4d1e-9b30-445434629ce0" providerId="ADAL" clId="{991FB457-FCCF-477C-B7F1-1A8ADDEC92A1}" dt="2023-03-20T15:54:32.072" v="1322" actId="207"/>
          <ac:spMkLst>
            <pc:docMk/>
            <pc:sldMk cId="3043274548" sldId="2430"/>
            <ac:spMk id="8" creationId="{C567823C-F579-7BFA-615F-65B424FBB068}"/>
          </ac:spMkLst>
        </pc:spChg>
      </pc:sldChg>
      <pc:sldChg chg="addSp modSp add mod">
        <pc:chgData name="Raphaël SIMON" userId="537ba77e-21ed-4d1e-9b30-445434629ce0" providerId="ADAL" clId="{991FB457-FCCF-477C-B7F1-1A8ADDEC92A1}" dt="2023-03-20T15:55:55.489" v="1364" actId="1076"/>
        <pc:sldMkLst>
          <pc:docMk/>
          <pc:sldMk cId="1998956045" sldId="2431"/>
        </pc:sldMkLst>
        <pc:spChg chg="mod">
          <ac:chgData name="Raphaël SIMON" userId="537ba77e-21ed-4d1e-9b30-445434629ce0" providerId="ADAL" clId="{991FB457-FCCF-477C-B7F1-1A8ADDEC92A1}" dt="2023-03-20T15:55:14.713" v="1359" actId="207"/>
          <ac:spMkLst>
            <pc:docMk/>
            <pc:sldMk cId="1998956045" sldId="2431"/>
            <ac:spMk id="8" creationId="{C567823C-F579-7BFA-615F-65B424FBB068}"/>
          </ac:spMkLst>
        </pc:spChg>
        <pc:spChg chg="add mod">
          <ac:chgData name="Raphaël SIMON" userId="537ba77e-21ed-4d1e-9b30-445434629ce0" providerId="ADAL" clId="{991FB457-FCCF-477C-B7F1-1A8ADDEC92A1}" dt="2023-03-20T15:55:38.338" v="1360"/>
          <ac:spMkLst>
            <pc:docMk/>
            <pc:sldMk cId="1998956045" sldId="2431"/>
            <ac:spMk id="9" creationId="{886C8A90-0110-F326-99C7-B96440608791}"/>
          </ac:spMkLst>
        </pc:spChg>
        <pc:spChg chg="add mod">
          <ac:chgData name="Raphaël SIMON" userId="537ba77e-21ed-4d1e-9b30-445434629ce0" providerId="ADAL" clId="{991FB457-FCCF-477C-B7F1-1A8ADDEC92A1}" dt="2023-03-20T15:55:38.338" v="1360"/>
          <ac:spMkLst>
            <pc:docMk/>
            <pc:sldMk cId="1998956045" sldId="2431"/>
            <ac:spMk id="11" creationId="{B0D130E9-4A8A-CBB5-08CE-68CDC2DEC444}"/>
          </ac:spMkLst>
        </pc:spChg>
        <pc:spChg chg="add mod">
          <ac:chgData name="Raphaël SIMON" userId="537ba77e-21ed-4d1e-9b30-445434629ce0" providerId="ADAL" clId="{991FB457-FCCF-477C-B7F1-1A8ADDEC92A1}" dt="2023-03-20T15:55:38.338" v="1360"/>
          <ac:spMkLst>
            <pc:docMk/>
            <pc:sldMk cId="1998956045" sldId="2431"/>
            <ac:spMk id="12" creationId="{F4894439-5DA5-EABE-3D9D-4EE1CEE4319C}"/>
          </ac:spMkLst>
        </pc:spChg>
        <pc:spChg chg="add mod">
          <ac:chgData name="Raphaël SIMON" userId="537ba77e-21ed-4d1e-9b30-445434629ce0" providerId="ADAL" clId="{991FB457-FCCF-477C-B7F1-1A8ADDEC92A1}" dt="2023-03-20T15:55:55.489" v="1364" actId="1076"/>
          <ac:spMkLst>
            <pc:docMk/>
            <pc:sldMk cId="1998956045" sldId="2431"/>
            <ac:spMk id="13" creationId="{239C7631-086B-A962-45B5-D7957B5CE488}"/>
          </ac:spMkLst>
        </pc:spChg>
      </pc:sldChg>
      <pc:sldChg chg="addSp modSp add mod">
        <pc:chgData name="Raphaël SIMON" userId="537ba77e-21ed-4d1e-9b30-445434629ce0" providerId="ADAL" clId="{991FB457-FCCF-477C-B7F1-1A8ADDEC92A1}" dt="2023-03-20T15:57:42.983" v="1393" actId="207"/>
        <pc:sldMkLst>
          <pc:docMk/>
          <pc:sldMk cId="1038181037" sldId="2432"/>
        </pc:sldMkLst>
        <pc:spChg chg="mod">
          <ac:chgData name="Raphaël SIMON" userId="537ba77e-21ed-4d1e-9b30-445434629ce0" providerId="ADAL" clId="{991FB457-FCCF-477C-B7F1-1A8ADDEC92A1}" dt="2023-03-20T15:57:42.983" v="1393" actId="207"/>
          <ac:spMkLst>
            <pc:docMk/>
            <pc:sldMk cId="1038181037" sldId="2432"/>
            <ac:spMk id="8" creationId="{C567823C-F579-7BFA-615F-65B424FBB068}"/>
          </ac:spMkLst>
        </pc:spChg>
        <pc:spChg chg="add mod">
          <ac:chgData name="Raphaël SIMON" userId="537ba77e-21ed-4d1e-9b30-445434629ce0" providerId="ADAL" clId="{991FB457-FCCF-477C-B7F1-1A8ADDEC92A1}" dt="2023-03-20T15:57:37.726" v="1392" actId="1076"/>
          <ac:spMkLst>
            <pc:docMk/>
            <pc:sldMk cId="1038181037" sldId="2432"/>
            <ac:spMk id="14" creationId="{45228683-6ABD-7AA3-FF39-7F09FA0F321D}"/>
          </ac:spMkLst>
        </pc:spChg>
      </pc:sldChg>
      <pc:sldChg chg="addSp modSp add mod">
        <pc:chgData name="Raphaël SIMON" userId="537ba77e-21ed-4d1e-9b30-445434629ce0" providerId="ADAL" clId="{991FB457-FCCF-477C-B7F1-1A8ADDEC92A1}" dt="2023-03-20T15:58:58.924" v="1426" actId="14100"/>
        <pc:sldMkLst>
          <pc:docMk/>
          <pc:sldMk cId="1072256087" sldId="2433"/>
        </pc:sldMkLst>
        <pc:spChg chg="mod">
          <ac:chgData name="Raphaël SIMON" userId="537ba77e-21ed-4d1e-9b30-445434629ce0" providerId="ADAL" clId="{991FB457-FCCF-477C-B7F1-1A8ADDEC92A1}" dt="2023-03-20T15:58:20.024" v="1399" actId="20577"/>
          <ac:spMkLst>
            <pc:docMk/>
            <pc:sldMk cId="1072256087" sldId="2433"/>
            <ac:spMk id="8" creationId="{C567823C-F579-7BFA-615F-65B424FBB068}"/>
          </ac:spMkLst>
        </pc:spChg>
        <pc:spChg chg="add mod">
          <ac:chgData name="Raphaël SIMON" userId="537ba77e-21ed-4d1e-9b30-445434629ce0" providerId="ADAL" clId="{991FB457-FCCF-477C-B7F1-1A8ADDEC92A1}" dt="2023-03-20T15:58:58.924" v="1426" actId="14100"/>
          <ac:spMkLst>
            <pc:docMk/>
            <pc:sldMk cId="1072256087" sldId="2433"/>
            <ac:spMk id="15" creationId="{AAB0A360-B9A1-FA25-31BF-7D5820D46AAF}"/>
          </ac:spMkLst>
        </pc:spChg>
      </pc:sldChg>
      <pc:sldChg chg="modSp add mod">
        <pc:chgData name="Raphaël SIMON" userId="537ba77e-21ed-4d1e-9b30-445434629ce0" providerId="ADAL" clId="{991FB457-FCCF-477C-B7F1-1A8ADDEC92A1}" dt="2023-03-21T14:32:06.402" v="2492" actId="400"/>
        <pc:sldMkLst>
          <pc:docMk/>
          <pc:sldMk cId="2220486137" sldId="2434"/>
        </pc:sldMkLst>
        <pc:spChg chg="mod">
          <ac:chgData name="Raphaël SIMON" userId="537ba77e-21ed-4d1e-9b30-445434629ce0" providerId="ADAL" clId="{991FB457-FCCF-477C-B7F1-1A8ADDEC92A1}" dt="2023-03-21T14:32:06.402" v="2492" actId="400"/>
          <ac:spMkLst>
            <pc:docMk/>
            <pc:sldMk cId="2220486137" sldId="2434"/>
            <ac:spMk id="8" creationId="{C567823C-F579-7BFA-615F-65B424FBB068}"/>
          </ac:spMkLst>
        </pc:spChg>
      </pc:sldChg>
      <pc:sldChg chg="addSp delSp modSp add mod ord">
        <pc:chgData name="Raphaël SIMON" userId="537ba77e-21ed-4d1e-9b30-445434629ce0" providerId="ADAL" clId="{991FB457-FCCF-477C-B7F1-1A8ADDEC92A1}" dt="2023-03-20T16:32:59.819" v="1492"/>
        <pc:sldMkLst>
          <pc:docMk/>
          <pc:sldMk cId="1899784805" sldId="2435"/>
        </pc:sldMkLst>
        <pc:spChg chg="add mod">
          <ac:chgData name="Raphaël SIMON" userId="537ba77e-21ed-4d1e-9b30-445434629ce0" providerId="ADAL" clId="{991FB457-FCCF-477C-B7F1-1A8ADDEC92A1}" dt="2023-03-20T16:32:59.819" v="1492"/>
          <ac:spMkLst>
            <pc:docMk/>
            <pc:sldMk cId="1899784805" sldId="2435"/>
            <ac:spMk id="3" creationId="{541E9206-8424-BFFC-5BEB-7D84E490FD98}"/>
          </ac:spMkLst>
        </pc:spChg>
        <pc:spChg chg="del">
          <ac:chgData name="Raphaël SIMON" userId="537ba77e-21ed-4d1e-9b30-445434629ce0" providerId="ADAL" clId="{991FB457-FCCF-477C-B7F1-1A8ADDEC92A1}" dt="2023-03-20T16:00:03.941" v="1433" actId="478"/>
          <ac:spMkLst>
            <pc:docMk/>
            <pc:sldMk cId="1899784805" sldId="2435"/>
            <ac:spMk id="10" creationId="{7E365357-47B6-F3F7-F2A5-CE0BA7CF719B}"/>
          </ac:spMkLst>
        </pc:spChg>
      </pc:sldChg>
      <pc:sldChg chg="modSp add mod">
        <pc:chgData name="Raphaël SIMON" userId="537ba77e-21ed-4d1e-9b30-445434629ce0" providerId="ADAL" clId="{991FB457-FCCF-477C-B7F1-1A8ADDEC92A1}" dt="2023-03-20T16:00:41.797" v="1439" actId="20577"/>
        <pc:sldMkLst>
          <pc:docMk/>
          <pc:sldMk cId="3081683223" sldId="2436"/>
        </pc:sldMkLst>
        <pc:spChg chg="mod">
          <ac:chgData name="Raphaël SIMON" userId="537ba77e-21ed-4d1e-9b30-445434629ce0" providerId="ADAL" clId="{991FB457-FCCF-477C-B7F1-1A8ADDEC92A1}" dt="2023-03-20T16:00:16.560" v="1436" actId="20577"/>
          <ac:spMkLst>
            <pc:docMk/>
            <pc:sldMk cId="3081683223" sldId="2436"/>
            <ac:spMk id="6" creationId="{19359DE9-8B80-EE00-C5B7-91B5F2213A55}"/>
          </ac:spMkLst>
        </pc:spChg>
        <pc:spChg chg="mod">
          <ac:chgData name="Raphaël SIMON" userId="537ba77e-21ed-4d1e-9b30-445434629ce0" providerId="ADAL" clId="{991FB457-FCCF-477C-B7F1-1A8ADDEC92A1}" dt="2023-03-20T16:00:41.797" v="1439" actId="20577"/>
          <ac:spMkLst>
            <pc:docMk/>
            <pc:sldMk cId="3081683223" sldId="2436"/>
            <ac:spMk id="8" creationId="{C567823C-F579-7BFA-615F-65B424FBB068}"/>
          </ac:spMkLst>
        </pc:spChg>
      </pc:sldChg>
      <pc:sldChg chg="addSp delSp modSp add del mod">
        <pc:chgData name="Raphaël SIMON" userId="537ba77e-21ed-4d1e-9b30-445434629ce0" providerId="ADAL" clId="{991FB457-FCCF-477C-B7F1-1A8ADDEC92A1}" dt="2023-03-20T16:01:30.658" v="1463" actId="47"/>
        <pc:sldMkLst>
          <pc:docMk/>
          <pc:sldMk cId="1632209785" sldId="2437"/>
        </pc:sldMkLst>
        <pc:spChg chg="add mod">
          <ac:chgData name="Raphaël SIMON" userId="537ba77e-21ed-4d1e-9b30-445434629ce0" providerId="ADAL" clId="{991FB457-FCCF-477C-B7F1-1A8ADDEC92A1}" dt="2023-03-20T16:00:55.315" v="1441"/>
          <ac:spMkLst>
            <pc:docMk/>
            <pc:sldMk cId="1632209785" sldId="2437"/>
            <ac:spMk id="3" creationId="{EF2A088B-79AC-5403-3675-0EA64475BD2D}"/>
          </ac:spMkLst>
        </pc:spChg>
        <pc:spChg chg="del">
          <ac:chgData name="Raphaël SIMON" userId="537ba77e-21ed-4d1e-9b30-445434629ce0" providerId="ADAL" clId="{991FB457-FCCF-477C-B7F1-1A8ADDEC92A1}" dt="2023-03-20T16:00:55.115" v="1440" actId="478"/>
          <ac:spMkLst>
            <pc:docMk/>
            <pc:sldMk cId="1632209785" sldId="2437"/>
            <ac:spMk id="6" creationId="{19359DE9-8B80-EE00-C5B7-91B5F2213A55}"/>
          </ac:spMkLst>
        </pc:spChg>
        <pc:spChg chg="del">
          <ac:chgData name="Raphaël SIMON" userId="537ba77e-21ed-4d1e-9b30-445434629ce0" providerId="ADAL" clId="{991FB457-FCCF-477C-B7F1-1A8ADDEC92A1}" dt="2023-03-20T16:00:55.115" v="1440" actId="478"/>
          <ac:spMkLst>
            <pc:docMk/>
            <pc:sldMk cId="1632209785" sldId="2437"/>
            <ac:spMk id="8" creationId="{C567823C-F579-7BFA-615F-65B424FBB068}"/>
          </ac:spMkLst>
        </pc:spChg>
        <pc:spChg chg="add mod">
          <ac:chgData name="Raphaël SIMON" userId="537ba77e-21ed-4d1e-9b30-445434629ce0" providerId="ADAL" clId="{991FB457-FCCF-477C-B7F1-1A8ADDEC92A1}" dt="2023-03-20T16:00:55.315" v="1441"/>
          <ac:spMkLst>
            <pc:docMk/>
            <pc:sldMk cId="1632209785" sldId="2437"/>
            <ac:spMk id="9" creationId="{0757EE9C-F5CC-B158-CF6A-96528D2B3C02}"/>
          </ac:spMkLst>
        </pc:spChg>
      </pc:sldChg>
      <pc:sldChg chg="addSp delSp modSp add mod">
        <pc:chgData name="Raphaël SIMON" userId="537ba77e-21ed-4d1e-9b30-445434629ce0" providerId="ADAL" clId="{991FB457-FCCF-477C-B7F1-1A8ADDEC92A1}" dt="2023-03-24T08:11:50.153" v="2564" actId="404"/>
        <pc:sldMkLst>
          <pc:docMk/>
          <pc:sldMk cId="4013401581" sldId="2438"/>
        </pc:sldMkLst>
        <pc:spChg chg="mod">
          <ac:chgData name="Raphaël SIMON" userId="537ba77e-21ed-4d1e-9b30-445434629ce0" providerId="ADAL" clId="{991FB457-FCCF-477C-B7F1-1A8ADDEC92A1}" dt="2023-03-24T08:11:50.153" v="2564" actId="404"/>
          <ac:spMkLst>
            <pc:docMk/>
            <pc:sldMk cId="4013401581" sldId="2438"/>
            <ac:spMk id="3" creationId="{50DC52C4-57BD-56AA-75E4-0C8DB8D3B852}"/>
          </ac:spMkLst>
        </pc:spChg>
        <pc:spChg chg="del">
          <ac:chgData name="Raphaël SIMON" userId="537ba77e-21ed-4d1e-9b30-445434629ce0" providerId="ADAL" clId="{991FB457-FCCF-477C-B7F1-1A8ADDEC92A1}" dt="2023-03-20T16:01:01.024" v="1442" actId="478"/>
          <ac:spMkLst>
            <pc:docMk/>
            <pc:sldMk cId="4013401581" sldId="2438"/>
            <ac:spMk id="6" creationId="{19359DE9-8B80-EE00-C5B7-91B5F2213A55}"/>
          </ac:spMkLst>
        </pc:spChg>
        <pc:spChg chg="del">
          <ac:chgData name="Raphaël SIMON" userId="537ba77e-21ed-4d1e-9b30-445434629ce0" providerId="ADAL" clId="{991FB457-FCCF-477C-B7F1-1A8ADDEC92A1}" dt="2023-03-20T16:01:01.024" v="1442" actId="478"/>
          <ac:spMkLst>
            <pc:docMk/>
            <pc:sldMk cId="4013401581" sldId="2438"/>
            <ac:spMk id="8" creationId="{C567823C-F579-7BFA-615F-65B424FBB068}"/>
          </ac:spMkLst>
        </pc:spChg>
        <pc:spChg chg="add mod">
          <ac:chgData name="Raphaël SIMON" userId="537ba77e-21ed-4d1e-9b30-445434629ce0" providerId="ADAL" clId="{991FB457-FCCF-477C-B7F1-1A8ADDEC92A1}" dt="2023-03-20T16:04:59.410" v="1484" actId="207"/>
          <ac:spMkLst>
            <pc:docMk/>
            <pc:sldMk cId="4013401581" sldId="2438"/>
            <ac:spMk id="9" creationId="{37FDE1F1-19E7-C8DE-E9B5-C704A46B8AFA}"/>
          </ac:spMkLst>
        </pc:spChg>
        <pc:spChg chg="add mod">
          <ac:chgData name="Raphaël SIMON" userId="537ba77e-21ed-4d1e-9b30-445434629ce0" providerId="ADAL" clId="{991FB457-FCCF-477C-B7F1-1A8ADDEC92A1}" dt="2023-03-20T16:01:01.238" v="1443"/>
          <ac:spMkLst>
            <pc:docMk/>
            <pc:sldMk cId="4013401581" sldId="2438"/>
            <ac:spMk id="11" creationId="{ECA508CC-3B6B-FA06-F744-DD2E3BA27C20}"/>
          </ac:spMkLst>
        </pc:spChg>
      </pc:sldChg>
      <pc:sldChg chg="addSp delSp modSp add mod">
        <pc:chgData name="Raphaël SIMON" userId="537ba77e-21ed-4d1e-9b30-445434629ce0" providerId="ADAL" clId="{991FB457-FCCF-477C-B7F1-1A8ADDEC92A1}" dt="2023-03-24T08:11:55.398" v="2566"/>
        <pc:sldMkLst>
          <pc:docMk/>
          <pc:sldMk cId="1519700878" sldId="2439"/>
        </pc:sldMkLst>
        <pc:spChg chg="add mod">
          <ac:chgData name="Raphaël SIMON" userId="537ba77e-21ed-4d1e-9b30-445434629ce0" providerId="ADAL" clId="{991FB457-FCCF-477C-B7F1-1A8ADDEC92A1}" dt="2023-03-24T08:11:55.398" v="2566"/>
          <ac:spMkLst>
            <pc:docMk/>
            <pc:sldMk cId="1519700878" sldId="2439"/>
            <ac:spMk id="3" creationId="{1C579694-A8A2-7A18-20CC-485009865972}"/>
          </ac:spMkLst>
        </pc:spChg>
        <pc:spChg chg="del">
          <ac:chgData name="Raphaël SIMON" userId="537ba77e-21ed-4d1e-9b30-445434629ce0" providerId="ADAL" clId="{991FB457-FCCF-477C-B7F1-1A8ADDEC92A1}" dt="2023-03-20T16:03:16.272" v="1470" actId="478"/>
          <ac:spMkLst>
            <pc:docMk/>
            <pc:sldMk cId="1519700878" sldId="2439"/>
            <ac:spMk id="3" creationId="{50DC52C4-57BD-56AA-75E4-0C8DB8D3B852}"/>
          </ac:spMkLst>
        </pc:spChg>
        <pc:spChg chg="del">
          <ac:chgData name="Raphaël SIMON" userId="537ba77e-21ed-4d1e-9b30-445434629ce0" providerId="ADAL" clId="{991FB457-FCCF-477C-B7F1-1A8ADDEC92A1}" dt="2023-03-20T16:03:16.272" v="1470" actId="478"/>
          <ac:spMkLst>
            <pc:docMk/>
            <pc:sldMk cId="1519700878" sldId="2439"/>
            <ac:spMk id="6" creationId="{19359DE9-8B80-EE00-C5B7-91B5F2213A55}"/>
          </ac:spMkLst>
        </pc:spChg>
        <pc:spChg chg="del">
          <ac:chgData name="Raphaël SIMON" userId="537ba77e-21ed-4d1e-9b30-445434629ce0" providerId="ADAL" clId="{991FB457-FCCF-477C-B7F1-1A8ADDEC92A1}" dt="2023-03-20T16:03:18.644" v="1471" actId="478"/>
          <ac:spMkLst>
            <pc:docMk/>
            <pc:sldMk cId="1519700878" sldId="2439"/>
            <ac:spMk id="8" creationId="{C567823C-F579-7BFA-615F-65B424FBB068}"/>
          </ac:spMkLst>
        </pc:spChg>
        <pc:spChg chg="add del mod">
          <ac:chgData name="Raphaël SIMON" userId="537ba77e-21ed-4d1e-9b30-445434629ce0" providerId="ADAL" clId="{991FB457-FCCF-477C-B7F1-1A8ADDEC92A1}" dt="2023-03-24T08:11:55.235" v="2565" actId="478"/>
          <ac:spMkLst>
            <pc:docMk/>
            <pc:sldMk cId="1519700878" sldId="2439"/>
            <ac:spMk id="14" creationId="{CEC846FB-C37A-1BD1-5E88-69A057B28815}"/>
          </ac:spMkLst>
        </pc:spChg>
        <pc:spChg chg="add mod">
          <ac:chgData name="Raphaël SIMON" userId="537ba77e-21ed-4d1e-9b30-445434629ce0" providerId="ADAL" clId="{991FB457-FCCF-477C-B7F1-1A8ADDEC92A1}" dt="2023-03-21T14:19:06.296" v="2184" actId="207"/>
          <ac:spMkLst>
            <pc:docMk/>
            <pc:sldMk cId="1519700878" sldId="2439"/>
            <ac:spMk id="15" creationId="{36B16464-5991-A34D-BCD7-1460EAA6B9C4}"/>
          </ac:spMkLst>
        </pc:spChg>
        <pc:spChg chg="add mod">
          <ac:chgData name="Raphaël SIMON" userId="537ba77e-21ed-4d1e-9b30-445434629ce0" providerId="ADAL" clId="{991FB457-FCCF-477C-B7F1-1A8ADDEC92A1}" dt="2023-03-20T16:03:18.848" v="1472"/>
          <ac:spMkLst>
            <pc:docMk/>
            <pc:sldMk cId="1519700878" sldId="2439"/>
            <ac:spMk id="16" creationId="{65D8314B-8B8C-251B-CDE1-C32AD9BD2228}"/>
          </ac:spMkLst>
        </pc:spChg>
      </pc:sldChg>
      <pc:sldChg chg="add del">
        <pc:chgData name="Raphaël SIMON" userId="537ba77e-21ed-4d1e-9b30-445434629ce0" providerId="ADAL" clId="{991FB457-FCCF-477C-B7F1-1A8ADDEC92A1}" dt="2023-03-20T16:03:44.371" v="1479" actId="47"/>
        <pc:sldMkLst>
          <pc:docMk/>
          <pc:sldMk cId="578368604" sldId="2440"/>
        </pc:sldMkLst>
      </pc:sldChg>
      <pc:sldChg chg="add del">
        <pc:chgData name="Raphaël SIMON" userId="537ba77e-21ed-4d1e-9b30-445434629ce0" providerId="ADAL" clId="{991FB457-FCCF-477C-B7F1-1A8ADDEC92A1}" dt="2023-03-20T16:03:56.575" v="1481" actId="47"/>
        <pc:sldMkLst>
          <pc:docMk/>
          <pc:sldMk cId="449933486" sldId="2441"/>
        </pc:sldMkLst>
      </pc:sldChg>
      <pc:sldChg chg="add del">
        <pc:chgData name="Raphaël SIMON" userId="537ba77e-21ed-4d1e-9b30-445434629ce0" providerId="ADAL" clId="{991FB457-FCCF-477C-B7F1-1A8ADDEC92A1}" dt="2023-03-20T16:05:32.271" v="1491" actId="47"/>
        <pc:sldMkLst>
          <pc:docMk/>
          <pc:sldMk cId="564317326" sldId="2442"/>
        </pc:sldMkLst>
      </pc:sldChg>
      <pc:sldChg chg="addSp delSp modSp add mod">
        <pc:chgData name="Raphaël SIMON" userId="537ba77e-21ed-4d1e-9b30-445434629ce0" providerId="ADAL" clId="{991FB457-FCCF-477C-B7F1-1A8ADDEC92A1}" dt="2023-03-24T08:12:00.459" v="2568"/>
        <pc:sldMkLst>
          <pc:docMk/>
          <pc:sldMk cId="2186147773" sldId="2443"/>
        </pc:sldMkLst>
        <pc:spChg chg="add mod">
          <ac:chgData name="Raphaël SIMON" userId="537ba77e-21ed-4d1e-9b30-445434629ce0" providerId="ADAL" clId="{991FB457-FCCF-477C-B7F1-1A8ADDEC92A1}" dt="2023-03-20T16:03:40.617" v="1478"/>
          <ac:spMkLst>
            <pc:docMk/>
            <pc:sldMk cId="2186147773" sldId="2443"/>
            <ac:spMk id="3" creationId="{ED236469-6FBD-8062-04A7-7B9FDC4F355E}"/>
          </ac:spMkLst>
        </pc:spChg>
        <pc:spChg chg="add mod">
          <ac:chgData name="Raphaël SIMON" userId="537ba77e-21ed-4d1e-9b30-445434629ce0" providerId="ADAL" clId="{991FB457-FCCF-477C-B7F1-1A8ADDEC92A1}" dt="2023-03-24T08:12:00.459" v="2568"/>
          <ac:spMkLst>
            <pc:docMk/>
            <pc:sldMk cId="2186147773" sldId="2443"/>
            <ac:spMk id="6" creationId="{53FECEEC-A24D-4ED5-F624-636047F831C5}"/>
          </ac:spMkLst>
        </pc:spChg>
        <pc:spChg chg="add del mod">
          <ac:chgData name="Raphaël SIMON" userId="537ba77e-21ed-4d1e-9b30-445434629ce0" providerId="ADAL" clId="{991FB457-FCCF-477C-B7F1-1A8ADDEC92A1}" dt="2023-03-20T16:04:05.449" v="1482" actId="478"/>
          <ac:spMkLst>
            <pc:docMk/>
            <pc:sldMk cId="2186147773" sldId="2443"/>
            <ac:spMk id="6" creationId="{A189D5AD-9C2A-7742-6FCD-19282AD64BED}"/>
          </ac:spMkLst>
        </pc:spChg>
        <pc:spChg chg="del">
          <ac:chgData name="Raphaël SIMON" userId="537ba77e-21ed-4d1e-9b30-445434629ce0" providerId="ADAL" clId="{991FB457-FCCF-477C-B7F1-1A8ADDEC92A1}" dt="2023-03-24T08:12:00.279" v="2567" actId="478"/>
          <ac:spMkLst>
            <pc:docMk/>
            <pc:sldMk cId="2186147773" sldId="2443"/>
            <ac:spMk id="14" creationId="{CEC846FB-C37A-1BD1-5E88-69A057B28815}"/>
          </ac:spMkLst>
        </pc:spChg>
        <pc:spChg chg="mod">
          <ac:chgData name="Raphaël SIMON" userId="537ba77e-21ed-4d1e-9b30-445434629ce0" providerId="ADAL" clId="{991FB457-FCCF-477C-B7F1-1A8ADDEC92A1}" dt="2023-03-21T14:20:51.756" v="2188" actId="400"/>
          <ac:spMkLst>
            <pc:docMk/>
            <pc:sldMk cId="2186147773" sldId="2443"/>
            <ac:spMk id="15" creationId="{36B16464-5991-A34D-BCD7-1460EAA6B9C4}"/>
          </ac:spMkLst>
        </pc:spChg>
      </pc:sldChg>
      <pc:sldChg chg="addSp delSp modSp add mod">
        <pc:chgData name="Raphaël SIMON" userId="537ba77e-21ed-4d1e-9b30-445434629ce0" providerId="ADAL" clId="{991FB457-FCCF-477C-B7F1-1A8ADDEC92A1}" dt="2023-03-21T08:20:11.645" v="2128" actId="1035"/>
        <pc:sldMkLst>
          <pc:docMk/>
          <pc:sldMk cId="1733617714" sldId="2444"/>
        </pc:sldMkLst>
        <pc:spChg chg="del mod">
          <ac:chgData name="Raphaël SIMON" userId="537ba77e-21ed-4d1e-9b30-445434629ce0" providerId="ADAL" clId="{991FB457-FCCF-477C-B7F1-1A8ADDEC92A1}" dt="2023-03-21T08:18:49.440" v="2092" actId="478"/>
          <ac:spMkLst>
            <pc:docMk/>
            <pc:sldMk cId="1733617714" sldId="2444"/>
            <ac:spMk id="3" creationId="{ED236469-6FBD-8062-04A7-7B9FDC4F355E}"/>
          </ac:spMkLst>
        </pc:spChg>
        <pc:spChg chg="add mod">
          <ac:chgData name="Raphaël SIMON" userId="537ba77e-21ed-4d1e-9b30-445434629ce0" providerId="ADAL" clId="{991FB457-FCCF-477C-B7F1-1A8ADDEC92A1}" dt="2023-03-20T16:34:04.130" v="1510" actId="1076"/>
          <ac:spMkLst>
            <pc:docMk/>
            <pc:sldMk cId="1733617714" sldId="2444"/>
            <ac:spMk id="6" creationId="{E7558156-3287-9BBC-42A0-D4272AFCD71C}"/>
          </ac:spMkLst>
        </pc:spChg>
        <pc:spChg chg="mod">
          <ac:chgData name="Raphaël SIMON" userId="537ba77e-21ed-4d1e-9b30-445434629ce0" providerId="ADAL" clId="{991FB457-FCCF-477C-B7F1-1A8ADDEC92A1}" dt="2023-03-20T16:33:59.341" v="1509" actId="1076"/>
          <ac:spMkLst>
            <pc:docMk/>
            <pc:sldMk cId="1733617714" sldId="2444"/>
            <ac:spMk id="7" creationId="{D371DC7B-F56B-3468-C0D4-B226413854CB}"/>
          </ac:spMkLst>
        </pc:spChg>
        <pc:spChg chg="add mod">
          <ac:chgData name="Raphaël SIMON" userId="537ba77e-21ed-4d1e-9b30-445434629ce0" providerId="ADAL" clId="{991FB457-FCCF-477C-B7F1-1A8ADDEC92A1}" dt="2023-03-20T16:34:19.868" v="1516" actId="1076"/>
          <ac:spMkLst>
            <pc:docMk/>
            <pc:sldMk cId="1733617714" sldId="2444"/>
            <ac:spMk id="8" creationId="{12B3EEA9-DDC1-4667-046E-4BB3EFAE8E8C}"/>
          </ac:spMkLst>
        </pc:spChg>
        <pc:spChg chg="del">
          <ac:chgData name="Raphaël SIMON" userId="537ba77e-21ed-4d1e-9b30-445434629ce0" providerId="ADAL" clId="{991FB457-FCCF-477C-B7F1-1A8ADDEC92A1}" dt="2023-03-20T16:34:11.820" v="1513" actId="478"/>
          <ac:spMkLst>
            <pc:docMk/>
            <pc:sldMk cId="1733617714" sldId="2444"/>
            <ac:spMk id="9" creationId="{886C8A90-0110-F326-99C7-B96440608791}"/>
          </ac:spMkLst>
        </pc:spChg>
        <pc:spChg chg="add del mod">
          <ac:chgData name="Raphaël SIMON" userId="537ba77e-21ed-4d1e-9b30-445434629ce0" providerId="ADAL" clId="{991FB457-FCCF-477C-B7F1-1A8ADDEC92A1}" dt="2023-03-21T08:18:29.921" v="2089" actId="478"/>
          <ac:spMkLst>
            <pc:docMk/>
            <pc:sldMk cId="1733617714" sldId="2444"/>
            <ac:spMk id="9" creationId="{9CA40D78-9056-8DA5-6E2A-1685E274569E}"/>
          </ac:spMkLst>
        </pc:spChg>
        <pc:spChg chg="mod">
          <ac:chgData name="Raphaël SIMON" userId="537ba77e-21ed-4d1e-9b30-445434629ce0" providerId="ADAL" clId="{991FB457-FCCF-477C-B7F1-1A8ADDEC92A1}" dt="2023-03-20T16:34:07.058" v="1511" actId="1076"/>
          <ac:spMkLst>
            <pc:docMk/>
            <pc:sldMk cId="1733617714" sldId="2444"/>
            <ac:spMk id="10" creationId="{7E365357-47B6-F3F7-F2A5-CE0BA7CF719B}"/>
          </ac:spMkLst>
        </pc:spChg>
        <pc:spChg chg="add mod">
          <ac:chgData name="Raphaël SIMON" userId="537ba77e-21ed-4d1e-9b30-445434629ce0" providerId="ADAL" clId="{991FB457-FCCF-477C-B7F1-1A8ADDEC92A1}" dt="2023-03-21T08:18:25.790" v="2088"/>
          <ac:spMkLst>
            <pc:docMk/>
            <pc:sldMk cId="1733617714" sldId="2444"/>
            <ac:spMk id="11" creationId="{71F119B0-AC82-C285-3BBA-C7B94C5FC3FC}"/>
          </ac:spMkLst>
        </pc:spChg>
        <pc:spChg chg="del">
          <ac:chgData name="Raphaël SIMON" userId="537ba77e-21ed-4d1e-9b30-445434629ce0" providerId="ADAL" clId="{991FB457-FCCF-477C-B7F1-1A8ADDEC92A1}" dt="2023-03-20T16:34:11.820" v="1513" actId="478"/>
          <ac:spMkLst>
            <pc:docMk/>
            <pc:sldMk cId="1733617714" sldId="2444"/>
            <ac:spMk id="11" creationId="{B0D130E9-4A8A-CBB5-08CE-68CDC2DEC444}"/>
          </ac:spMkLst>
        </pc:spChg>
        <pc:spChg chg="del">
          <ac:chgData name="Raphaël SIMON" userId="537ba77e-21ed-4d1e-9b30-445434629ce0" providerId="ADAL" clId="{991FB457-FCCF-477C-B7F1-1A8ADDEC92A1}" dt="2023-03-20T16:34:11.820" v="1513" actId="478"/>
          <ac:spMkLst>
            <pc:docMk/>
            <pc:sldMk cId="1733617714" sldId="2444"/>
            <ac:spMk id="12" creationId="{F4894439-5DA5-EABE-3D9D-4EE1CEE4319C}"/>
          </ac:spMkLst>
        </pc:spChg>
        <pc:spChg chg="del mod">
          <ac:chgData name="Raphaël SIMON" userId="537ba77e-21ed-4d1e-9b30-445434629ce0" providerId="ADAL" clId="{991FB457-FCCF-477C-B7F1-1A8ADDEC92A1}" dt="2023-03-21T08:18:45.285" v="2090" actId="478"/>
          <ac:spMkLst>
            <pc:docMk/>
            <pc:sldMk cId="1733617714" sldId="2444"/>
            <ac:spMk id="13" creationId="{239C7631-086B-A962-45B5-D7957B5CE488}"/>
          </ac:spMkLst>
        </pc:spChg>
        <pc:spChg chg="mod">
          <ac:chgData name="Raphaël SIMON" userId="537ba77e-21ed-4d1e-9b30-445434629ce0" providerId="ADAL" clId="{991FB457-FCCF-477C-B7F1-1A8ADDEC92A1}" dt="2023-03-20T16:38:33.659" v="1528" actId="1076"/>
          <ac:spMkLst>
            <pc:docMk/>
            <pc:sldMk cId="1733617714" sldId="2444"/>
            <ac:spMk id="14" creationId="{CEC846FB-C37A-1BD1-5E88-69A057B28815}"/>
          </ac:spMkLst>
        </pc:spChg>
        <pc:spChg chg="del">
          <ac:chgData name="Raphaël SIMON" userId="537ba77e-21ed-4d1e-9b30-445434629ce0" providerId="ADAL" clId="{991FB457-FCCF-477C-B7F1-1A8ADDEC92A1}" dt="2023-03-20T16:33:24.419" v="1494" actId="478"/>
          <ac:spMkLst>
            <pc:docMk/>
            <pc:sldMk cId="1733617714" sldId="2444"/>
            <ac:spMk id="15" creationId="{36B16464-5991-A34D-BCD7-1460EAA6B9C4}"/>
          </ac:spMkLst>
        </pc:spChg>
        <pc:spChg chg="mod">
          <ac:chgData name="Raphaël SIMON" userId="537ba77e-21ed-4d1e-9b30-445434629ce0" providerId="ADAL" clId="{991FB457-FCCF-477C-B7F1-1A8ADDEC92A1}" dt="2023-03-20T16:34:16.884" v="1514" actId="1076"/>
          <ac:spMkLst>
            <pc:docMk/>
            <pc:sldMk cId="1733617714" sldId="2444"/>
            <ac:spMk id="16" creationId="{65D8314B-8B8C-251B-CDE1-C32AD9BD2228}"/>
          </ac:spMkLst>
        </pc:spChg>
        <pc:spChg chg="add mod">
          <ac:chgData name="Raphaël SIMON" userId="537ba77e-21ed-4d1e-9b30-445434629ce0" providerId="ADAL" clId="{991FB457-FCCF-477C-B7F1-1A8ADDEC92A1}" dt="2023-03-20T16:34:33.845" v="1518" actId="1076"/>
          <ac:spMkLst>
            <pc:docMk/>
            <pc:sldMk cId="1733617714" sldId="2444"/>
            <ac:spMk id="17" creationId="{C58D8BA4-2BA0-351D-A887-99B24E7902D0}"/>
          </ac:spMkLst>
        </pc:spChg>
        <pc:spChg chg="add del mod">
          <ac:chgData name="Raphaël SIMON" userId="537ba77e-21ed-4d1e-9b30-445434629ce0" providerId="ADAL" clId="{991FB457-FCCF-477C-B7F1-1A8ADDEC92A1}" dt="2023-03-21T08:18:45.285" v="2090" actId="478"/>
          <ac:spMkLst>
            <pc:docMk/>
            <pc:sldMk cId="1733617714" sldId="2444"/>
            <ac:spMk id="18" creationId="{77C76AA2-14F5-3E91-A76B-9B334F835A4A}"/>
          </ac:spMkLst>
        </pc:spChg>
        <pc:spChg chg="add del mod">
          <ac:chgData name="Raphaël SIMON" userId="537ba77e-21ed-4d1e-9b30-445434629ce0" providerId="ADAL" clId="{991FB457-FCCF-477C-B7F1-1A8ADDEC92A1}" dt="2023-03-21T08:18:45.285" v="2090" actId="478"/>
          <ac:spMkLst>
            <pc:docMk/>
            <pc:sldMk cId="1733617714" sldId="2444"/>
            <ac:spMk id="19" creationId="{54B37EFB-39BA-D30B-E0AA-D0550D53049F}"/>
          </ac:spMkLst>
        </pc:spChg>
        <pc:spChg chg="add del mod">
          <ac:chgData name="Raphaël SIMON" userId="537ba77e-21ed-4d1e-9b30-445434629ce0" providerId="ADAL" clId="{991FB457-FCCF-477C-B7F1-1A8ADDEC92A1}" dt="2023-03-21T08:18:45.285" v="2090" actId="478"/>
          <ac:spMkLst>
            <pc:docMk/>
            <pc:sldMk cId="1733617714" sldId="2444"/>
            <ac:spMk id="20" creationId="{FC9A0F36-D492-7FFB-98D2-127A353905F1}"/>
          </ac:spMkLst>
        </pc:spChg>
        <pc:spChg chg="add del mod">
          <ac:chgData name="Raphaël SIMON" userId="537ba77e-21ed-4d1e-9b30-445434629ce0" providerId="ADAL" clId="{991FB457-FCCF-477C-B7F1-1A8ADDEC92A1}" dt="2023-03-21T08:18:45.285" v="2090" actId="478"/>
          <ac:spMkLst>
            <pc:docMk/>
            <pc:sldMk cId="1733617714" sldId="2444"/>
            <ac:spMk id="21" creationId="{7D62DC27-1EE5-9E55-2BDB-BF337B1F8ABD}"/>
          </ac:spMkLst>
        </pc:spChg>
        <pc:spChg chg="add mod">
          <ac:chgData name="Raphaël SIMON" userId="537ba77e-21ed-4d1e-9b30-445434629ce0" providerId="ADAL" clId="{991FB457-FCCF-477C-B7F1-1A8ADDEC92A1}" dt="2023-03-20T16:40:46.477" v="1561" actId="2085"/>
          <ac:spMkLst>
            <pc:docMk/>
            <pc:sldMk cId="1733617714" sldId="2444"/>
            <ac:spMk id="22" creationId="{E98B744F-1AEC-FD80-9E35-E39574ED0E4C}"/>
          </ac:spMkLst>
        </pc:spChg>
        <pc:spChg chg="add mod">
          <ac:chgData name="Raphaël SIMON" userId="537ba77e-21ed-4d1e-9b30-445434629ce0" providerId="ADAL" clId="{991FB457-FCCF-477C-B7F1-1A8ADDEC92A1}" dt="2023-03-20T16:39:06.886" v="1555" actId="20577"/>
          <ac:spMkLst>
            <pc:docMk/>
            <pc:sldMk cId="1733617714" sldId="2444"/>
            <ac:spMk id="23" creationId="{D917F738-EA41-293F-7A23-11B6D12EEBCB}"/>
          </ac:spMkLst>
        </pc:spChg>
        <pc:spChg chg="add mod">
          <ac:chgData name="Raphaël SIMON" userId="537ba77e-21ed-4d1e-9b30-445434629ce0" providerId="ADAL" clId="{991FB457-FCCF-477C-B7F1-1A8ADDEC92A1}" dt="2023-03-21T08:18:25.790" v="2088"/>
          <ac:spMkLst>
            <pc:docMk/>
            <pc:sldMk cId="1733617714" sldId="2444"/>
            <ac:spMk id="24" creationId="{9297F6CE-9AE2-9AC6-D36A-47C3AD4FAB3F}"/>
          </ac:spMkLst>
        </pc:spChg>
        <pc:spChg chg="add mod">
          <ac:chgData name="Raphaël SIMON" userId="537ba77e-21ed-4d1e-9b30-445434629ce0" providerId="ADAL" clId="{991FB457-FCCF-477C-B7F1-1A8ADDEC92A1}" dt="2023-03-21T08:18:25.790" v="2088"/>
          <ac:spMkLst>
            <pc:docMk/>
            <pc:sldMk cId="1733617714" sldId="2444"/>
            <ac:spMk id="25" creationId="{388BD1AC-2D79-C549-238E-D0D82B26EC01}"/>
          </ac:spMkLst>
        </pc:spChg>
        <pc:spChg chg="add del">
          <ac:chgData name="Raphaël SIMON" userId="537ba77e-21ed-4d1e-9b30-445434629ce0" providerId="ADAL" clId="{991FB457-FCCF-477C-B7F1-1A8ADDEC92A1}" dt="2023-03-20T16:49:15.825" v="1700" actId="22"/>
          <ac:spMkLst>
            <pc:docMk/>
            <pc:sldMk cId="1733617714" sldId="2444"/>
            <ac:spMk id="25" creationId="{BCBB2D9B-2465-E73E-DEFD-FCAE5FE09E21}"/>
          </ac:spMkLst>
        </pc:spChg>
        <pc:spChg chg="add del mod">
          <ac:chgData name="Raphaël SIMON" userId="537ba77e-21ed-4d1e-9b30-445434629ce0" providerId="ADAL" clId="{991FB457-FCCF-477C-B7F1-1A8ADDEC92A1}" dt="2023-03-21T08:19:22.249" v="2104"/>
          <ac:spMkLst>
            <pc:docMk/>
            <pc:sldMk cId="1733617714" sldId="2444"/>
            <ac:spMk id="26" creationId="{096B11CF-8CB4-21C5-ED5D-AD2E1A7D072B}"/>
          </ac:spMkLst>
        </pc:spChg>
        <pc:spChg chg="add del">
          <ac:chgData name="Raphaël SIMON" userId="537ba77e-21ed-4d1e-9b30-445434629ce0" providerId="ADAL" clId="{991FB457-FCCF-477C-B7F1-1A8ADDEC92A1}" dt="2023-03-20T16:49:17.163" v="1702" actId="22"/>
          <ac:spMkLst>
            <pc:docMk/>
            <pc:sldMk cId="1733617714" sldId="2444"/>
            <ac:spMk id="27" creationId="{2DF7D57C-48FF-965E-06E5-5A3772396206}"/>
          </ac:spMkLst>
        </pc:spChg>
        <pc:spChg chg="add del mod">
          <ac:chgData name="Raphaël SIMON" userId="537ba77e-21ed-4d1e-9b30-445434629ce0" providerId="ADAL" clId="{991FB457-FCCF-477C-B7F1-1A8ADDEC92A1}" dt="2023-03-21T08:19:22.249" v="2104"/>
          <ac:spMkLst>
            <pc:docMk/>
            <pc:sldMk cId="1733617714" sldId="2444"/>
            <ac:spMk id="27" creationId="{474D654F-FFB7-F4F3-0F05-8744CFD507A7}"/>
          </ac:spMkLst>
        </pc:spChg>
        <pc:spChg chg="add mod">
          <ac:chgData name="Raphaël SIMON" userId="537ba77e-21ed-4d1e-9b30-445434629ce0" providerId="ADAL" clId="{991FB457-FCCF-477C-B7F1-1A8ADDEC92A1}" dt="2023-03-21T08:20:11.645" v="2128" actId="1035"/>
          <ac:spMkLst>
            <pc:docMk/>
            <pc:sldMk cId="1733617714" sldId="2444"/>
            <ac:spMk id="28" creationId="{A305DC6A-5A06-69B3-5525-98C096089A6B}"/>
          </ac:spMkLst>
        </pc:spChg>
        <pc:spChg chg="add mod">
          <ac:chgData name="Raphaël SIMON" userId="537ba77e-21ed-4d1e-9b30-445434629ce0" providerId="ADAL" clId="{991FB457-FCCF-477C-B7F1-1A8ADDEC92A1}" dt="2023-03-21T08:20:11.645" v="2128" actId="1035"/>
          <ac:spMkLst>
            <pc:docMk/>
            <pc:sldMk cId="1733617714" sldId="2444"/>
            <ac:spMk id="29" creationId="{15EA53E9-1CBD-805D-A890-C13CF5852A5A}"/>
          </ac:spMkLst>
        </pc:spChg>
        <pc:spChg chg="add del mod">
          <ac:chgData name="Raphaël SIMON" userId="537ba77e-21ed-4d1e-9b30-445434629ce0" providerId="ADAL" clId="{991FB457-FCCF-477C-B7F1-1A8ADDEC92A1}" dt="2023-03-21T08:13:23.439" v="1967" actId="478"/>
          <ac:spMkLst>
            <pc:docMk/>
            <pc:sldMk cId="1733617714" sldId="2444"/>
            <ac:spMk id="30" creationId="{29DCFF1E-4FFD-4B98-1D90-6401C4D03A9C}"/>
          </ac:spMkLst>
        </pc:spChg>
        <pc:spChg chg="add del mod">
          <ac:chgData name="Raphaël SIMON" userId="537ba77e-21ed-4d1e-9b30-445434629ce0" providerId="ADAL" clId="{991FB457-FCCF-477C-B7F1-1A8ADDEC92A1}" dt="2023-03-21T08:19:22.249" v="2104"/>
          <ac:spMkLst>
            <pc:docMk/>
            <pc:sldMk cId="1733617714" sldId="2444"/>
            <ac:spMk id="31" creationId="{00BF1EBA-B855-03AD-3A98-3DA6DA1D299F}"/>
          </ac:spMkLst>
        </pc:spChg>
        <pc:spChg chg="add del mod">
          <ac:chgData name="Raphaël SIMON" userId="537ba77e-21ed-4d1e-9b30-445434629ce0" providerId="ADAL" clId="{991FB457-FCCF-477C-B7F1-1A8ADDEC92A1}" dt="2023-03-21T08:19:22.249" v="2104"/>
          <ac:spMkLst>
            <pc:docMk/>
            <pc:sldMk cId="1733617714" sldId="2444"/>
            <ac:spMk id="34" creationId="{0B942A53-074C-FD8D-EB5C-6298B006659C}"/>
          </ac:spMkLst>
        </pc:spChg>
        <pc:spChg chg="add del mod">
          <ac:chgData name="Raphaël SIMON" userId="537ba77e-21ed-4d1e-9b30-445434629ce0" providerId="ADAL" clId="{991FB457-FCCF-477C-B7F1-1A8ADDEC92A1}" dt="2023-03-21T08:19:22.249" v="2104"/>
          <ac:spMkLst>
            <pc:docMk/>
            <pc:sldMk cId="1733617714" sldId="2444"/>
            <ac:spMk id="35" creationId="{A4346D59-F1AC-491F-A8F0-F4C7E9850C25}"/>
          </ac:spMkLst>
        </pc:spChg>
        <pc:spChg chg="add mod">
          <ac:chgData name="Raphaël SIMON" userId="537ba77e-21ed-4d1e-9b30-445434629ce0" providerId="ADAL" clId="{991FB457-FCCF-477C-B7F1-1A8ADDEC92A1}" dt="2023-03-21T08:19:24.651" v="2105"/>
          <ac:spMkLst>
            <pc:docMk/>
            <pc:sldMk cId="1733617714" sldId="2444"/>
            <ac:spMk id="36" creationId="{435AC60A-FA3D-F201-8B3E-2E788C3D8383}"/>
          </ac:spMkLst>
        </pc:spChg>
        <pc:spChg chg="add mod">
          <ac:chgData name="Raphaël SIMON" userId="537ba77e-21ed-4d1e-9b30-445434629ce0" providerId="ADAL" clId="{991FB457-FCCF-477C-B7F1-1A8ADDEC92A1}" dt="2023-03-21T08:19:24.651" v="2105"/>
          <ac:spMkLst>
            <pc:docMk/>
            <pc:sldMk cId="1733617714" sldId="2444"/>
            <ac:spMk id="37" creationId="{CB85DA2D-9F60-0B94-283B-25A984B03FDB}"/>
          </ac:spMkLst>
        </pc:spChg>
        <pc:spChg chg="add mod">
          <ac:chgData name="Raphaël SIMON" userId="537ba77e-21ed-4d1e-9b30-445434629ce0" providerId="ADAL" clId="{991FB457-FCCF-477C-B7F1-1A8ADDEC92A1}" dt="2023-03-21T08:19:24.651" v="2105"/>
          <ac:spMkLst>
            <pc:docMk/>
            <pc:sldMk cId="1733617714" sldId="2444"/>
            <ac:spMk id="38" creationId="{A7B34652-D6BC-CD42-69AD-F6B220EE9B53}"/>
          </ac:spMkLst>
        </pc:spChg>
        <pc:spChg chg="add mod">
          <ac:chgData name="Raphaël SIMON" userId="537ba77e-21ed-4d1e-9b30-445434629ce0" providerId="ADAL" clId="{991FB457-FCCF-477C-B7F1-1A8ADDEC92A1}" dt="2023-03-21T08:19:24.651" v="2105"/>
          <ac:spMkLst>
            <pc:docMk/>
            <pc:sldMk cId="1733617714" sldId="2444"/>
            <ac:spMk id="39" creationId="{42D75B73-E325-62DE-9AF8-1853C6466DA0}"/>
          </ac:spMkLst>
        </pc:spChg>
        <pc:spChg chg="add mod">
          <ac:chgData name="Raphaël SIMON" userId="537ba77e-21ed-4d1e-9b30-445434629ce0" providerId="ADAL" clId="{991FB457-FCCF-477C-B7F1-1A8ADDEC92A1}" dt="2023-03-21T08:19:24.651" v="2105"/>
          <ac:spMkLst>
            <pc:docMk/>
            <pc:sldMk cId="1733617714" sldId="2444"/>
            <ac:spMk id="40" creationId="{5E93EF19-3BAA-E96B-B1EF-2C2D07942D3B}"/>
          </ac:spMkLst>
        </pc:spChg>
        <pc:cxnChg chg="add mod">
          <ac:chgData name="Raphaël SIMON" userId="537ba77e-21ed-4d1e-9b30-445434629ce0" providerId="ADAL" clId="{991FB457-FCCF-477C-B7F1-1A8ADDEC92A1}" dt="2023-03-21T08:18:25.790" v="2088"/>
          <ac:cxnSpMkLst>
            <pc:docMk/>
            <pc:sldMk cId="1733617714" sldId="2444"/>
            <ac:cxnSpMk id="12" creationId="{C9C87EBD-DD93-6E5B-28EE-DC84453132EA}"/>
          </ac:cxnSpMkLst>
        </pc:cxnChg>
        <pc:cxnChg chg="add mod">
          <ac:chgData name="Raphaël SIMON" userId="537ba77e-21ed-4d1e-9b30-445434629ce0" providerId="ADAL" clId="{991FB457-FCCF-477C-B7F1-1A8ADDEC92A1}" dt="2023-03-21T08:18:25.790" v="2088"/>
          <ac:cxnSpMkLst>
            <pc:docMk/>
            <pc:sldMk cId="1733617714" sldId="2444"/>
            <ac:cxnSpMk id="15" creationId="{9821B3D8-2A7E-DAEF-A94F-EE5433D7624B}"/>
          </ac:cxnSpMkLst>
        </pc:cxnChg>
        <pc:cxnChg chg="add mod">
          <ac:chgData name="Raphaël SIMON" userId="537ba77e-21ed-4d1e-9b30-445434629ce0" providerId="ADAL" clId="{991FB457-FCCF-477C-B7F1-1A8ADDEC92A1}" dt="2023-03-20T16:52:52.847" v="1795" actId="1037"/>
          <ac:cxnSpMkLst>
            <pc:docMk/>
            <pc:sldMk cId="1733617714" sldId="2444"/>
            <ac:cxnSpMk id="32" creationId="{EBD23C3F-55E7-350D-C77F-A5C22C2C69EA}"/>
          </ac:cxnSpMkLst>
        </pc:cxnChg>
        <pc:cxnChg chg="add mod">
          <ac:chgData name="Raphaël SIMON" userId="537ba77e-21ed-4d1e-9b30-445434629ce0" providerId="ADAL" clId="{991FB457-FCCF-477C-B7F1-1A8ADDEC92A1}" dt="2023-03-20T16:52:52.847" v="1795" actId="1037"/>
          <ac:cxnSpMkLst>
            <pc:docMk/>
            <pc:sldMk cId="1733617714" sldId="2444"/>
            <ac:cxnSpMk id="33" creationId="{00069484-019E-A90C-7D82-9E5A22F2B249}"/>
          </ac:cxnSpMkLst>
        </pc:cxnChg>
      </pc:sldChg>
      <pc:sldChg chg="add del">
        <pc:chgData name="Raphaël SIMON" userId="537ba77e-21ed-4d1e-9b30-445434629ce0" providerId="ADAL" clId="{991FB457-FCCF-477C-B7F1-1A8ADDEC92A1}" dt="2023-03-20T16:43:39.965" v="1608" actId="47"/>
        <pc:sldMkLst>
          <pc:docMk/>
          <pc:sldMk cId="562911251" sldId="2445"/>
        </pc:sldMkLst>
      </pc:sldChg>
      <pc:sldChg chg="addSp delSp modSp add mod">
        <pc:chgData name="Raphaël SIMON" userId="537ba77e-21ed-4d1e-9b30-445434629ce0" providerId="ADAL" clId="{991FB457-FCCF-477C-B7F1-1A8ADDEC92A1}" dt="2023-03-21T08:23:52.198" v="2149" actId="1582"/>
        <pc:sldMkLst>
          <pc:docMk/>
          <pc:sldMk cId="1636622321" sldId="2446"/>
        </pc:sldMkLst>
        <pc:spChg chg="add del">
          <ac:chgData name="Raphaël SIMON" userId="537ba77e-21ed-4d1e-9b30-445434629ce0" providerId="ADAL" clId="{991FB457-FCCF-477C-B7F1-1A8ADDEC92A1}" dt="2023-03-21T08:20:56.554" v="2132" actId="478"/>
          <ac:spMkLst>
            <pc:docMk/>
            <pc:sldMk cId="1636622321" sldId="2446"/>
            <ac:spMk id="3" creationId="{ED236469-6FBD-8062-04A7-7B9FDC4F355E}"/>
          </ac:spMkLst>
        </pc:spChg>
        <pc:spChg chg="mod">
          <ac:chgData name="Raphaël SIMON" userId="537ba77e-21ed-4d1e-9b30-445434629ce0" providerId="ADAL" clId="{991FB457-FCCF-477C-B7F1-1A8ADDEC92A1}" dt="2023-03-20T16:42:52.073" v="1605" actId="400"/>
          <ac:spMkLst>
            <pc:docMk/>
            <pc:sldMk cId="1636622321" sldId="2446"/>
            <ac:spMk id="8" creationId="{12B3EEA9-DDC1-4667-046E-4BB3EFAE8E8C}"/>
          </ac:spMkLst>
        </pc:spChg>
        <pc:spChg chg="add mod">
          <ac:chgData name="Raphaël SIMON" userId="537ba77e-21ed-4d1e-9b30-445434629ce0" providerId="ADAL" clId="{991FB457-FCCF-477C-B7F1-1A8ADDEC92A1}" dt="2023-03-20T16:41:27.308" v="1591" actId="122"/>
          <ac:spMkLst>
            <pc:docMk/>
            <pc:sldMk cId="1636622321" sldId="2446"/>
            <ac:spMk id="9" creationId="{9063D2C0-347C-FEED-9341-7EF1830BDEC1}"/>
          </ac:spMkLst>
        </pc:spChg>
        <pc:spChg chg="add del mod">
          <ac:chgData name="Raphaël SIMON" userId="537ba77e-21ed-4d1e-9b30-445434629ce0" providerId="ADAL" clId="{991FB457-FCCF-477C-B7F1-1A8ADDEC92A1}" dt="2023-03-21T08:20:44.491" v="2130" actId="478"/>
          <ac:spMkLst>
            <pc:docMk/>
            <pc:sldMk cId="1636622321" sldId="2446"/>
            <ac:spMk id="11" creationId="{0C5FB680-A731-DC02-40D7-AAB8E9CB59C6}"/>
          </ac:spMkLst>
        </pc:spChg>
        <pc:spChg chg="add del">
          <ac:chgData name="Raphaël SIMON" userId="537ba77e-21ed-4d1e-9b30-445434629ce0" providerId="ADAL" clId="{991FB457-FCCF-477C-B7F1-1A8ADDEC92A1}" dt="2023-03-21T08:20:54.088" v="2131" actId="478"/>
          <ac:spMkLst>
            <pc:docMk/>
            <pc:sldMk cId="1636622321" sldId="2446"/>
            <ac:spMk id="13" creationId="{239C7631-086B-A962-45B5-D7957B5CE488}"/>
          </ac:spMkLst>
        </pc:spChg>
        <pc:spChg chg="mod">
          <ac:chgData name="Raphaël SIMON" userId="537ba77e-21ed-4d1e-9b30-445434629ce0" providerId="ADAL" clId="{991FB457-FCCF-477C-B7F1-1A8ADDEC92A1}" dt="2023-03-20T16:42:34.138" v="1601" actId="400"/>
          <ac:spMkLst>
            <pc:docMk/>
            <pc:sldMk cId="1636622321" sldId="2446"/>
            <ac:spMk id="14" creationId="{CEC846FB-C37A-1BD1-5E88-69A057B28815}"/>
          </ac:spMkLst>
        </pc:spChg>
        <pc:spChg chg="add del mod">
          <ac:chgData name="Raphaël SIMON" userId="537ba77e-21ed-4d1e-9b30-445434629ce0" providerId="ADAL" clId="{991FB457-FCCF-477C-B7F1-1A8ADDEC92A1}" dt="2023-03-21T08:21:39.474" v="2135" actId="1076"/>
          <ac:spMkLst>
            <pc:docMk/>
            <pc:sldMk cId="1636622321" sldId="2446"/>
            <ac:spMk id="15" creationId="{B49636B3-3DA3-BC7E-C740-9F054413394D}"/>
          </ac:spMkLst>
        </pc:spChg>
        <pc:spChg chg="add del">
          <ac:chgData name="Raphaël SIMON" userId="537ba77e-21ed-4d1e-9b30-445434629ce0" providerId="ADAL" clId="{991FB457-FCCF-477C-B7F1-1A8ADDEC92A1}" dt="2023-03-21T08:20:54.088" v="2131" actId="478"/>
          <ac:spMkLst>
            <pc:docMk/>
            <pc:sldMk cId="1636622321" sldId="2446"/>
            <ac:spMk id="18" creationId="{77C76AA2-14F5-3E91-A76B-9B334F835A4A}"/>
          </ac:spMkLst>
        </pc:spChg>
        <pc:spChg chg="add del">
          <ac:chgData name="Raphaël SIMON" userId="537ba77e-21ed-4d1e-9b30-445434629ce0" providerId="ADAL" clId="{991FB457-FCCF-477C-B7F1-1A8ADDEC92A1}" dt="2023-03-21T08:20:54.088" v="2131" actId="478"/>
          <ac:spMkLst>
            <pc:docMk/>
            <pc:sldMk cId="1636622321" sldId="2446"/>
            <ac:spMk id="19" creationId="{54B37EFB-39BA-D30B-E0AA-D0550D53049F}"/>
          </ac:spMkLst>
        </pc:spChg>
        <pc:spChg chg="add del mod">
          <ac:chgData name="Raphaël SIMON" userId="537ba77e-21ed-4d1e-9b30-445434629ce0" providerId="ADAL" clId="{991FB457-FCCF-477C-B7F1-1A8ADDEC92A1}" dt="2023-03-21T08:20:54.088" v="2131" actId="478"/>
          <ac:spMkLst>
            <pc:docMk/>
            <pc:sldMk cId="1636622321" sldId="2446"/>
            <ac:spMk id="20" creationId="{FC9A0F36-D492-7FFB-98D2-127A353905F1}"/>
          </ac:spMkLst>
        </pc:spChg>
        <pc:spChg chg="add del">
          <ac:chgData name="Raphaël SIMON" userId="537ba77e-21ed-4d1e-9b30-445434629ce0" providerId="ADAL" clId="{991FB457-FCCF-477C-B7F1-1A8ADDEC92A1}" dt="2023-03-21T08:20:54.088" v="2131" actId="478"/>
          <ac:spMkLst>
            <pc:docMk/>
            <pc:sldMk cId="1636622321" sldId="2446"/>
            <ac:spMk id="21" creationId="{7D62DC27-1EE5-9E55-2BDB-BF337B1F8ABD}"/>
          </ac:spMkLst>
        </pc:spChg>
        <pc:spChg chg="mod">
          <ac:chgData name="Raphaël SIMON" userId="537ba77e-21ed-4d1e-9b30-445434629ce0" providerId="ADAL" clId="{991FB457-FCCF-477C-B7F1-1A8ADDEC92A1}" dt="2023-03-20T16:43:09.418" v="1607" actId="400"/>
          <ac:spMkLst>
            <pc:docMk/>
            <pc:sldMk cId="1636622321" sldId="2446"/>
            <ac:spMk id="23" creationId="{D917F738-EA41-293F-7A23-11B6D12EEBCB}"/>
          </ac:spMkLst>
        </pc:spChg>
        <pc:spChg chg="add del mod">
          <ac:chgData name="Raphaël SIMON" userId="537ba77e-21ed-4d1e-9b30-445434629ce0" providerId="ADAL" clId="{991FB457-FCCF-477C-B7F1-1A8ADDEC92A1}" dt="2023-03-21T08:19:21.596" v="2103" actId="571"/>
          <ac:spMkLst>
            <pc:docMk/>
            <pc:sldMk cId="1636622321" sldId="2446"/>
            <ac:spMk id="25" creationId="{809CCE9D-D91D-DFAF-3921-E23F3082DFDB}"/>
          </ac:spMkLst>
        </pc:spChg>
        <pc:spChg chg="add del mod">
          <ac:chgData name="Raphaël SIMON" userId="537ba77e-21ed-4d1e-9b30-445434629ce0" providerId="ADAL" clId="{991FB457-FCCF-477C-B7F1-1A8ADDEC92A1}" dt="2023-03-21T08:19:21.596" v="2103" actId="571"/>
          <ac:spMkLst>
            <pc:docMk/>
            <pc:sldMk cId="1636622321" sldId="2446"/>
            <ac:spMk id="26" creationId="{9AA65937-2854-1A2D-9A38-5B21FB7076CB}"/>
          </ac:spMkLst>
        </pc:spChg>
        <pc:spChg chg="add del mod">
          <ac:chgData name="Raphaël SIMON" userId="537ba77e-21ed-4d1e-9b30-445434629ce0" providerId="ADAL" clId="{991FB457-FCCF-477C-B7F1-1A8ADDEC92A1}" dt="2023-03-20T16:53:58.103" v="1827" actId="478"/>
          <ac:spMkLst>
            <pc:docMk/>
            <pc:sldMk cId="1636622321" sldId="2446"/>
            <ac:spMk id="27" creationId="{105C0082-AA30-553E-2115-1D3DC41B2930}"/>
          </ac:spMkLst>
        </pc:spChg>
        <pc:spChg chg="add del mod">
          <ac:chgData name="Raphaël SIMON" userId="537ba77e-21ed-4d1e-9b30-445434629ce0" providerId="ADAL" clId="{991FB457-FCCF-477C-B7F1-1A8ADDEC92A1}" dt="2023-03-21T08:19:21.596" v="2103" actId="571"/>
          <ac:spMkLst>
            <pc:docMk/>
            <pc:sldMk cId="1636622321" sldId="2446"/>
            <ac:spMk id="27" creationId="{C64E2DBF-7695-6D22-75D0-9E9EDB6CB049}"/>
          </ac:spMkLst>
        </pc:spChg>
        <pc:spChg chg="add del mod">
          <ac:chgData name="Raphaël SIMON" userId="537ba77e-21ed-4d1e-9b30-445434629ce0" providerId="ADAL" clId="{991FB457-FCCF-477C-B7F1-1A8ADDEC92A1}" dt="2023-03-21T08:19:21.596" v="2103" actId="571"/>
          <ac:spMkLst>
            <pc:docMk/>
            <pc:sldMk cId="1636622321" sldId="2446"/>
            <ac:spMk id="28" creationId="{05D4C76C-4081-3262-A401-2929B9A944CC}"/>
          </ac:spMkLst>
        </pc:spChg>
        <pc:spChg chg="add del mod">
          <ac:chgData name="Raphaël SIMON" userId="537ba77e-21ed-4d1e-9b30-445434629ce0" providerId="ADAL" clId="{991FB457-FCCF-477C-B7F1-1A8ADDEC92A1}" dt="2023-03-20T16:53:36.347" v="1809" actId="478"/>
          <ac:spMkLst>
            <pc:docMk/>
            <pc:sldMk cId="1636622321" sldId="2446"/>
            <ac:spMk id="28" creationId="{D296C7ED-12C3-52A7-8376-9B065CE81F40}"/>
          </ac:spMkLst>
        </pc:spChg>
        <pc:spChg chg="add mod">
          <ac:chgData name="Raphaël SIMON" userId="537ba77e-21ed-4d1e-9b30-445434629ce0" providerId="ADAL" clId="{991FB457-FCCF-477C-B7F1-1A8ADDEC92A1}" dt="2023-03-20T16:54:09.607" v="1828" actId="1076"/>
          <ac:spMkLst>
            <pc:docMk/>
            <pc:sldMk cId="1636622321" sldId="2446"/>
            <ac:spMk id="29" creationId="{25061E39-E073-2EA5-107C-B9B74027C11B}"/>
          </ac:spMkLst>
        </pc:spChg>
        <pc:spChg chg="add del mod">
          <ac:chgData name="Raphaël SIMON" userId="537ba77e-21ed-4d1e-9b30-445434629ce0" providerId="ADAL" clId="{991FB457-FCCF-477C-B7F1-1A8ADDEC92A1}" dt="2023-03-21T08:19:19.940" v="2099"/>
          <ac:spMkLst>
            <pc:docMk/>
            <pc:sldMk cId="1636622321" sldId="2446"/>
            <ac:spMk id="30" creationId="{A5E7992B-F10F-9FD0-4392-F2663E5E9F24}"/>
          </ac:spMkLst>
        </pc:spChg>
        <pc:spChg chg="add del mod">
          <ac:chgData name="Raphaël SIMON" userId="537ba77e-21ed-4d1e-9b30-445434629ce0" providerId="ADAL" clId="{991FB457-FCCF-477C-B7F1-1A8ADDEC92A1}" dt="2023-03-21T08:19:19.940" v="2099"/>
          <ac:spMkLst>
            <pc:docMk/>
            <pc:sldMk cId="1636622321" sldId="2446"/>
            <ac:spMk id="31" creationId="{4A093D89-143C-43F0-E04F-B8CE908E42BA}"/>
          </ac:spMkLst>
        </pc:spChg>
        <pc:spChg chg="add del mod">
          <ac:chgData name="Raphaël SIMON" userId="537ba77e-21ed-4d1e-9b30-445434629ce0" providerId="ADAL" clId="{991FB457-FCCF-477C-B7F1-1A8ADDEC92A1}" dt="2023-03-21T08:19:19.940" v="2099"/>
          <ac:spMkLst>
            <pc:docMk/>
            <pc:sldMk cId="1636622321" sldId="2446"/>
            <ac:spMk id="32" creationId="{87E53154-35E5-E0C3-F8DD-94CBED1BFB11}"/>
          </ac:spMkLst>
        </pc:spChg>
        <pc:spChg chg="add del mod">
          <ac:chgData name="Raphaël SIMON" userId="537ba77e-21ed-4d1e-9b30-445434629ce0" providerId="ADAL" clId="{991FB457-FCCF-477C-B7F1-1A8ADDEC92A1}" dt="2023-03-21T08:19:19.940" v="2099"/>
          <ac:spMkLst>
            <pc:docMk/>
            <pc:sldMk cId="1636622321" sldId="2446"/>
            <ac:spMk id="33" creationId="{7881A5CF-62E5-2D5C-590F-C21115250690}"/>
          </ac:spMkLst>
        </pc:spChg>
        <pc:spChg chg="add del mod">
          <ac:chgData name="Raphaël SIMON" userId="537ba77e-21ed-4d1e-9b30-445434629ce0" providerId="ADAL" clId="{991FB457-FCCF-477C-B7F1-1A8ADDEC92A1}" dt="2023-03-21T08:19:19.940" v="2099"/>
          <ac:spMkLst>
            <pc:docMk/>
            <pc:sldMk cId="1636622321" sldId="2446"/>
            <ac:spMk id="34" creationId="{9BCD340B-21BA-5EFE-AC79-586BF3DAB63B}"/>
          </ac:spMkLst>
        </pc:spChg>
        <pc:spChg chg="add mod">
          <ac:chgData name="Raphaël SIMON" userId="537ba77e-21ed-4d1e-9b30-445434629ce0" providerId="ADAL" clId="{991FB457-FCCF-477C-B7F1-1A8ADDEC92A1}" dt="2023-03-21T08:20:39.600" v="2129"/>
          <ac:spMkLst>
            <pc:docMk/>
            <pc:sldMk cId="1636622321" sldId="2446"/>
            <ac:spMk id="35" creationId="{2F2AAD24-7D03-A881-2C7A-2B474FF918C2}"/>
          </ac:spMkLst>
        </pc:spChg>
        <pc:spChg chg="add mod">
          <ac:chgData name="Raphaël SIMON" userId="537ba77e-21ed-4d1e-9b30-445434629ce0" providerId="ADAL" clId="{991FB457-FCCF-477C-B7F1-1A8ADDEC92A1}" dt="2023-03-21T08:20:39.600" v="2129"/>
          <ac:spMkLst>
            <pc:docMk/>
            <pc:sldMk cId="1636622321" sldId="2446"/>
            <ac:spMk id="38" creationId="{4663B1D8-511F-BF3B-40E4-D88CD04F1456}"/>
          </ac:spMkLst>
        </pc:spChg>
        <pc:spChg chg="add mod">
          <ac:chgData name="Raphaël SIMON" userId="537ba77e-21ed-4d1e-9b30-445434629ce0" providerId="ADAL" clId="{991FB457-FCCF-477C-B7F1-1A8ADDEC92A1}" dt="2023-03-21T08:23:52.198" v="2149" actId="1582"/>
          <ac:spMkLst>
            <pc:docMk/>
            <pc:sldMk cId="1636622321" sldId="2446"/>
            <ac:spMk id="39" creationId="{CDF3AE46-7085-B98F-F5D9-5B81F2B2D1BE}"/>
          </ac:spMkLst>
        </pc:spChg>
        <pc:spChg chg="add mod">
          <ac:chgData name="Raphaël SIMON" userId="537ba77e-21ed-4d1e-9b30-445434629ce0" providerId="ADAL" clId="{991FB457-FCCF-477C-B7F1-1A8ADDEC92A1}" dt="2023-03-21T08:21:19.054" v="2133"/>
          <ac:spMkLst>
            <pc:docMk/>
            <pc:sldMk cId="1636622321" sldId="2446"/>
            <ac:spMk id="40" creationId="{2C329C16-6D06-C003-22EC-EF0DE14D7572}"/>
          </ac:spMkLst>
        </pc:spChg>
        <pc:spChg chg="add mod">
          <ac:chgData name="Raphaël SIMON" userId="537ba77e-21ed-4d1e-9b30-445434629ce0" providerId="ADAL" clId="{991FB457-FCCF-477C-B7F1-1A8ADDEC92A1}" dt="2023-03-21T08:21:19.054" v="2133"/>
          <ac:spMkLst>
            <pc:docMk/>
            <pc:sldMk cId="1636622321" sldId="2446"/>
            <ac:spMk id="41" creationId="{FFE17BB9-3062-E9B4-0F05-A2C232DB7BA6}"/>
          </ac:spMkLst>
        </pc:spChg>
        <pc:spChg chg="add mod">
          <ac:chgData name="Raphaël SIMON" userId="537ba77e-21ed-4d1e-9b30-445434629ce0" providerId="ADAL" clId="{991FB457-FCCF-477C-B7F1-1A8ADDEC92A1}" dt="2023-03-21T08:21:35.255" v="2134" actId="1076"/>
          <ac:spMkLst>
            <pc:docMk/>
            <pc:sldMk cId="1636622321" sldId="2446"/>
            <ac:spMk id="42" creationId="{709322B9-EE13-18A4-BF17-7EE4E3457AB8}"/>
          </ac:spMkLst>
        </pc:spChg>
        <pc:spChg chg="add mod">
          <ac:chgData name="Raphaël SIMON" userId="537ba77e-21ed-4d1e-9b30-445434629ce0" providerId="ADAL" clId="{991FB457-FCCF-477C-B7F1-1A8ADDEC92A1}" dt="2023-03-21T08:21:19.054" v="2133"/>
          <ac:spMkLst>
            <pc:docMk/>
            <pc:sldMk cId="1636622321" sldId="2446"/>
            <ac:spMk id="43" creationId="{15249914-C911-88D5-73F4-5A1B9CA003EB}"/>
          </ac:spMkLst>
        </pc:spChg>
        <pc:spChg chg="add mod">
          <ac:chgData name="Raphaël SIMON" userId="537ba77e-21ed-4d1e-9b30-445434629ce0" providerId="ADAL" clId="{991FB457-FCCF-477C-B7F1-1A8ADDEC92A1}" dt="2023-03-21T08:21:19.054" v="2133"/>
          <ac:spMkLst>
            <pc:docMk/>
            <pc:sldMk cId="1636622321" sldId="2446"/>
            <ac:spMk id="44" creationId="{488B66A2-6B59-3A83-FDFE-8ECB16263BEF}"/>
          </ac:spMkLst>
        </pc:spChg>
        <pc:cxnChg chg="add mod">
          <ac:chgData name="Raphaël SIMON" userId="537ba77e-21ed-4d1e-9b30-445434629ce0" providerId="ADAL" clId="{991FB457-FCCF-477C-B7F1-1A8ADDEC92A1}" dt="2023-03-20T16:41:58.001" v="1593" actId="208"/>
          <ac:cxnSpMkLst>
            <pc:docMk/>
            <pc:sldMk cId="1636622321" sldId="2446"/>
            <ac:cxnSpMk id="12" creationId="{E9925B2A-C7BB-3F1E-6AAD-E7760C705A5A}"/>
          </ac:cxnSpMkLst>
        </pc:cxnChg>
        <pc:cxnChg chg="add mod">
          <ac:chgData name="Raphaël SIMON" userId="537ba77e-21ed-4d1e-9b30-445434629ce0" providerId="ADAL" clId="{991FB457-FCCF-477C-B7F1-1A8ADDEC92A1}" dt="2023-03-21T08:21:39.474" v="2135" actId="1076"/>
          <ac:cxnSpMkLst>
            <pc:docMk/>
            <pc:sldMk cId="1636622321" sldId="2446"/>
            <ac:cxnSpMk id="24" creationId="{8EAEF60B-DD0E-C959-9C49-98A5DBFA8EAC}"/>
          </ac:cxnSpMkLst>
        </pc:cxnChg>
        <pc:cxnChg chg="add mod">
          <ac:chgData name="Raphaël SIMON" userId="537ba77e-21ed-4d1e-9b30-445434629ce0" providerId="ADAL" clId="{991FB457-FCCF-477C-B7F1-1A8ADDEC92A1}" dt="2023-03-21T08:20:39.600" v="2129"/>
          <ac:cxnSpMkLst>
            <pc:docMk/>
            <pc:sldMk cId="1636622321" sldId="2446"/>
            <ac:cxnSpMk id="36" creationId="{32D4B071-32FD-8D04-A46A-6668A834B603}"/>
          </ac:cxnSpMkLst>
        </pc:cxnChg>
        <pc:cxnChg chg="add mod">
          <ac:chgData name="Raphaël SIMON" userId="537ba77e-21ed-4d1e-9b30-445434629ce0" providerId="ADAL" clId="{991FB457-FCCF-477C-B7F1-1A8ADDEC92A1}" dt="2023-03-21T08:20:39.600" v="2129"/>
          <ac:cxnSpMkLst>
            <pc:docMk/>
            <pc:sldMk cId="1636622321" sldId="2446"/>
            <ac:cxnSpMk id="37" creationId="{02296AA9-F962-E532-1CEE-FAFC4B591D7E}"/>
          </ac:cxnSpMkLst>
        </pc:cxnChg>
      </pc:sldChg>
      <pc:sldChg chg="addSp delSp modSp add mod">
        <pc:chgData name="Raphaël SIMON" userId="537ba77e-21ed-4d1e-9b30-445434629ce0" providerId="ADAL" clId="{991FB457-FCCF-477C-B7F1-1A8ADDEC92A1}" dt="2023-03-21T08:22:21.683" v="2139" actId="1076"/>
        <pc:sldMkLst>
          <pc:docMk/>
          <pc:sldMk cId="500141132" sldId="2447"/>
        </pc:sldMkLst>
        <pc:spChg chg="del">
          <ac:chgData name="Raphaël SIMON" userId="537ba77e-21ed-4d1e-9b30-445434629ce0" providerId="ADAL" clId="{991FB457-FCCF-477C-B7F1-1A8ADDEC92A1}" dt="2023-03-20T16:44:19.308" v="1625" actId="478"/>
          <ac:spMkLst>
            <pc:docMk/>
            <pc:sldMk cId="500141132" sldId="2447"/>
            <ac:spMk id="3" creationId="{ED236469-6FBD-8062-04A7-7B9FDC4F355E}"/>
          </ac:spMkLst>
        </pc:spChg>
        <pc:spChg chg="add mod">
          <ac:chgData name="Raphaël SIMON" userId="537ba77e-21ed-4d1e-9b30-445434629ce0" providerId="ADAL" clId="{991FB457-FCCF-477C-B7F1-1A8ADDEC92A1}" dt="2023-03-21T08:22:21.683" v="2139" actId="1076"/>
          <ac:spMkLst>
            <pc:docMk/>
            <pc:sldMk cId="500141132" sldId="2447"/>
            <ac:spMk id="3" creationId="{F8BB829E-9F55-2BAA-8498-C7DDED609285}"/>
          </ac:spMkLst>
        </pc:spChg>
        <pc:spChg chg="add mod">
          <ac:chgData name="Raphaël SIMON" userId="537ba77e-21ed-4d1e-9b30-445434629ce0" providerId="ADAL" clId="{991FB457-FCCF-477C-B7F1-1A8ADDEC92A1}" dt="2023-03-21T08:22:19.274" v="2138" actId="1076"/>
          <ac:spMkLst>
            <pc:docMk/>
            <pc:sldMk cId="500141132" sldId="2447"/>
            <ac:spMk id="6" creationId="{A7885C69-EBB8-7143-7585-628D8B923C20}"/>
          </ac:spMkLst>
        </pc:spChg>
        <pc:spChg chg="del">
          <ac:chgData name="Raphaël SIMON" userId="537ba77e-21ed-4d1e-9b30-445434629ce0" providerId="ADAL" clId="{991FB457-FCCF-477C-B7F1-1A8ADDEC92A1}" dt="2023-03-20T16:43:55.596" v="1615" actId="478"/>
          <ac:spMkLst>
            <pc:docMk/>
            <pc:sldMk cId="500141132" sldId="2447"/>
            <ac:spMk id="6" creationId="{E7558156-3287-9BBC-42A0-D4272AFCD71C}"/>
          </ac:spMkLst>
        </pc:spChg>
        <pc:spChg chg="del">
          <ac:chgData name="Raphaël SIMON" userId="537ba77e-21ed-4d1e-9b30-445434629ce0" providerId="ADAL" clId="{991FB457-FCCF-477C-B7F1-1A8ADDEC92A1}" dt="2023-03-20T16:43:53.495" v="1613" actId="478"/>
          <ac:spMkLst>
            <pc:docMk/>
            <pc:sldMk cId="500141132" sldId="2447"/>
            <ac:spMk id="8" creationId="{12B3EEA9-DDC1-4667-046E-4BB3EFAE8E8C}"/>
          </ac:spMkLst>
        </pc:spChg>
        <pc:spChg chg="add mod">
          <ac:chgData name="Raphaël SIMON" userId="537ba77e-21ed-4d1e-9b30-445434629ce0" providerId="ADAL" clId="{991FB457-FCCF-477C-B7F1-1A8ADDEC92A1}" dt="2023-03-21T08:22:12.635" v="2137" actId="1076"/>
          <ac:spMkLst>
            <pc:docMk/>
            <pc:sldMk cId="500141132" sldId="2447"/>
            <ac:spMk id="8" creationId="{AB8DB1A4-F731-AE73-F46A-2E43FA3E71DE}"/>
          </ac:spMkLst>
        </pc:spChg>
        <pc:spChg chg="mod">
          <ac:chgData name="Raphaël SIMON" userId="537ba77e-21ed-4d1e-9b30-445434629ce0" providerId="ADAL" clId="{991FB457-FCCF-477C-B7F1-1A8ADDEC92A1}" dt="2023-03-20T16:46:11.564" v="1662" actId="113"/>
          <ac:spMkLst>
            <pc:docMk/>
            <pc:sldMk cId="500141132" sldId="2447"/>
            <ac:spMk id="9" creationId="{9063D2C0-347C-FEED-9341-7EF1830BDEC1}"/>
          </ac:spMkLst>
        </pc:spChg>
        <pc:spChg chg="del">
          <ac:chgData name="Raphaël SIMON" userId="537ba77e-21ed-4d1e-9b30-445434629ce0" providerId="ADAL" clId="{991FB457-FCCF-477C-B7F1-1A8ADDEC92A1}" dt="2023-03-20T16:43:49.764" v="1610" actId="478"/>
          <ac:spMkLst>
            <pc:docMk/>
            <pc:sldMk cId="500141132" sldId="2447"/>
            <ac:spMk id="10" creationId="{7E365357-47B6-F3F7-F2A5-CE0BA7CF719B}"/>
          </ac:spMkLst>
        </pc:spChg>
        <pc:spChg chg="del">
          <ac:chgData name="Raphaël SIMON" userId="537ba77e-21ed-4d1e-9b30-445434629ce0" providerId="ADAL" clId="{991FB457-FCCF-477C-B7F1-1A8ADDEC92A1}" dt="2023-03-20T16:44:17.975" v="1624" actId="478"/>
          <ac:spMkLst>
            <pc:docMk/>
            <pc:sldMk cId="500141132" sldId="2447"/>
            <ac:spMk id="13" creationId="{239C7631-086B-A962-45B5-D7957B5CE488}"/>
          </ac:spMkLst>
        </pc:spChg>
        <pc:spChg chg="del">
          <ac:chgData name="Raphaël SIMON" userId="537ba77e-21ed-4d1e-9b30-445434629ce0" providerId="ADAL" clId="{991FB457-FCCF-477C-B7F1-1A8ADDEC92A1}" dt="2023-03-20T16:43:51.964" v="1612" actId="478"/>
          <ac:spMkLst>
            <pc:docMk/>
            <pc:sldMk cId="500141132" sldId="2447"/>
            <ac:spMk id="14" creationId="{CEC846FB-C37A-1BD1-5E88-69A057B28815}"/>
          </ac:spMkLst>
        </pc:spChg>
        <pc:spChg chg="mod">
          <ac:chgData name="Raphaël SIMON" userId="537ba77e-21ed-4d1e-9b30-445434629ce0" providerId="ADAL" clId="{991FB457-FCCF-477C-B7F1-1A8ADDEC92A1}" dt="2023-03-20T16:45:44.294" v="1638" actId="400"/>
          <ac:spMkLst>
            <pc:docMk/>
            <pc:sldMk cId="500141132" sldId="2447"/>
            <ac:spMk id="15" creationId="{B49636B3-3DA3-BC7E-C740-9F054413394D}"/>
          </ac:spMkLst>
        </pc:spChg>
        <pc:spChg chg="del">
          <ac:chgData name="Raphaël SIMON" userId="537ba77e-21ed-4d1e-9b30-445434629ce0" providerId="ADAL" clId="{991FB457-FCCF-477C-B7F1-1A8ADDEC92A1}" dt="2023-03-20T16:43:54.498" v="1614" actId="478"/>
          <ac:spMkLst>
            <pc:docMk/>
            <pc:sldMk cId="500141132" sldId="2447"/>
            <ac:spMk id="16" creationId="{65D8314B-8B8C-251B-CDE1-C32AD9BD2228}"/>
          </ac:spMkLst>
        </pc:spChg>
        <pc:spChg chg="del">
          <ac:chgData name="Raphaël SIMON" userId="537ba77e-21ed-4d1e-9b30-445434629ce0" providerId="ADAL" clId="{991FB457-FCCF-477C-B7F1-1A8ADDEC92A1}" dt="2023-03-20T16:43:50.832" v="1611" actId="478"/>
          <ac:spMkLst>
            <pc:docMk/>
            <pc:sldMk cId="500141132" sldId="2447"/>
            <ac:spMk id="17" creationId="{C58D8BA4-2BA0-351D-A887-99B24E7902D0}"/>
          </ac:spMkLst>
        </pc:spChg>
        <pc:spChg chg="mod">
          <ac:chgData name="Raphaël SIMON" userId="537ba77e-21ed-4d1e-9b30-445434629ce0" providerId="ADAL" clId="{991FB457-FCCF-477C-B7F1-1A8ADDEC92A1}" dt="2023-03-20T16:44:08.219" v="1621" actId="1076"/>
          <ac:spMkLst>
            <pc:docMk/>
            <pc:sldMk cId="500141132" sldId="2447"/>
            <ac:spMk id="18" creationId="{77C76AA2-14F5-3E91-A76B-9B334F835A4A}"/>
          </ac:spMkLst>
        </pc:spChg>
        <pc:spChg chg="mod">
          <ac:chgData name="Raphaël SIMON" userId="537ba77e-21ed-4d1e-9b30-445434629ce0" providerId="ADAL" clId="{991FB457-FCCF-477C-B7F1-1A8ADDEC92A1}" dt="2023-03-20T16:44:15.209" v="1623" actId="1076"/>
          <ac:spMkLst>
            <pc:docMk/>
            <pc:sldMk cId="500141132" sldId="2447"/>
            <ac:spMk id="19" creationId="{54B37EFB-39BA-D30B-E0AA-D0550D53049F}"/>
          </ac:spMkLst>
        </pc:spChg>
        <pc:spChg chg="del">
          <ac:chgData name="Raphaël SIMON" userId="537ba77e-21ed-4d1e-9b30-445434629ce0" providerId="ADAL" clId="{991FB457-FCCF-477C-B7F1-1A8ADDEC92A1}" dt="2023-03-20T16:44:20.100" v="1626" actId="478"/>
          <ac:spMkLst>
            <pc:docMk/>
            <pc:sldMk cId="500141132" sldId="2447"/>
            <ac:spMk id="20" creationId="{FC9A0F36-D492-7FFB-98D2-127A353905F1}"/>
          </ac:spMkLst>
        </pc:spChg>
        <pc:spChg chg="mod">
          <ac:chgData name="Raphaël SIMON" userId="537ba77e-21ed-4d1e-9b30-445434629ce0" providerId="ADAL" clId="{991FB457-FCCF-477C-B7F1-1A8ADDEC92A1}" dt="2023-03-20T16:44:03.687" v="1619" actId="1076"/>
          <ac:spMkLst>
            <pc:docMk/>
            <pc:sldMk cId="500141132" sldId="2447"/>
            <ac:spMk id="21" creationId="{7D62DC27-1EE5-9E55-2BDB-BF337B1F8ABD}"/>
          </ac:spMkLst>
        </pc:spChg>
        <pc:spChg chg="del">
          <ac:chgData name="Raphaël SIMON" userId="537ba77e-21ed-4d1e-9b30-445434629ce0" providerId="ADAL" clId="{991FB457-FCCF-477C-B7F1-1A8ADDEC92A1}" dt="2023-03-20T16:43:56.683" v="1616" actId="478"/>
          <ac:spMkLst>
            <pc:docMk/>
            <pc:sldMk cId="500141132" sldId="2447"/>
            <ac:spMk id="22" creationId="{E98B744F-1AEC-FD80-9E35-E39574ED0E4C}"/>
          </ac:spMkLst>
        </pc:spChg>
        <pc:spChg chg="del">
          <ac:chgData name="Raphaël SIMON" userId="537ba77e-21ed-4d1e-9b30-445434629ce0" providerId="ADAL" clId="{991FB457-FCCF-477C-B7F1-1A8ADDEC92A1}" dt="2023-03-20T16:43:57.917" v="1617" actId="478"/>
          <ac:spMkLst>
            <pc:docMk/>
            <pc:sldMk cId="500141132" sldId="2447"/>
            <ac:spMk id="23" creationId="{D917F738-EA41-293F-7A23-11B6D12EEBCB}"/>
          </ac:spMkLst>
        </pc:spChg>
        <pc:spChg chg="add mod">
          <ac:chgData name="Raphaël SIMON" userId="537ba77e-21ed-4d1e-9b30-445434629ce0" providerId="ADAL" clId="{991FB457-FCCF-477C-B7F1-1A8ADDEC92A1}" dt="2023-03-20T16:45:18.151" v="1635" actId="1076"/>
          <ac:spMkLst>
            <pc:docMk/>
            <pc:sldMk cId="500141132" sldId="2447"/>
            <ac:spMk id="31" creationId="{7BDBD129-D0E7-B01B-5960-AECEFDA15BCC}"/>
          </ac:spMkLst>
        </pc:spChg>
        <pc:spChg chg="add mod">
          <ac:chgData name="Raphaël SIMON" userId="537ba77e-21ed-4d1e-9b30-445434629ce0" providerId="ADAL" clId="{991FB457-FCCF-477C-B7F1-1A8ADDEC92A1}" dt="2023-03-20T16:45:18.151" v="1635" actId="1076"/>
          <ac:spMkLst>
            <pc:docMk/>
            <pc:sldMk cId="500141132" sldId="2447"/>
            <ac:spMk id="32" creationId="{F2623C2E-1F3A-4BAE-2A1D-A2B787486CC2}"/>
          </ac:spMkLst>
        </pc:spChg>
        <pc:spChg chg="add del mod">
          <ac:chgData name="Raphaël SIMON" userId="537ba77e-21ed-4d1e-9b30-445434629ce0" providerId="ADAL" clId="{991FB457-FCCF-477C-B7F1-1A8ADDEC92A1}" dt="2023-03-20T16:47:26.041" v="1683" actId="21"/>
          <ac:spMkLst>
            <pc:docMk/>
            <pc:sldMk cId="500141132" sldId="2447"/>
            <ac:spMk id="34" creationId="{96464240-6599-F005-B8CC-2BF39D4E93FA}"/>
          </ac:spMkLst>
        </pc:spChg>
        <pc:spChg chg="add del mod">
          <ac:chgData name="Raphaël SIMON" userId="537ba77e-21ed-4d1e-9b30-445434629ce0" providerId="ADAL" clId="{991FB457-FCCF-477C-B7F1-1A8ADDEC92A1}" dt="2023-03-20T16:47:26.041" v="1683" actId="21"/>
          <ac:spMkLst>
            <pc:docMk/>
            <pc:sldMk cId="500141132" sldId="2447"/>
            <ac:spMk id="35" creationId="{459AD8DB-0746-39D3-26EC-46C7652C4339}"/>
          </ac:spMkLst>
        </pc:spChg>
        <pc:spChg chg="add del mod">
          <ac:chgData name="Raphaël SIMON" userId="537ba77e-21ed-4d1e-9b30-445434629ce0" providerId="ADAL" clId="{991FB457-FCCF-477C-B7F1-1A8ADDEC92A1}" dt="2023-03-20T16:47:26.041" v="1683" actId="21"/>
          <ac:spMkLst>
            <pc:docMk/>
            <pc:sldMk cId="500141132" sldId="2447"/>
            <ac:spMk id="36" creationId="{C11B70C6-E5BC-2449-0E12-54FAA9315164}"/>
          </ac:spMkLst>
        </pc:spChg>
        <pc:spChg chg="add del mod">
          <ac:chgData name="Raphaël SIMON" userId="537ba77e-21ed-4d1e-9b30-445434629ce0" providerId="ADAL" clId="{991FB457-FCCF-477C-B7F1-1A8ADDEC92A1}" dt="2023-03-20T16:47:26.041" v="1683" actId="21"/>
          <ac:spMkLst>
            <pc:docMk/>
            <pc:sldMk cId="500141132" sldId="2447"/>
            <ac:spMk id="37" creationId="{15648103-4060-DAD2-A9ED-CCAB3367B6D0}"/>
          </ac:spMkLst>
        </pc:spChg>
        <pc:spChg chg="add del mod">
          <ac:chgData name="Raphaël SIMON" userId="537ba77e-21ed-4d1e-9b30-445434629ce0" providerId="ADAL" clId="{991FB457-FCCF-477C-B7F1-1A8ADDEC92A1}" dt="2023-03-20T16:52:58.324" v="1796" actId="478"/>
          <ac:spMkLst>
            <pc:docMk/>
            <pc:sldMk cId="500141132" sldId="2447"/>
            <ac:spMk id="38" creationId="{FCE07826-DA49-E39D-5B88-46D41A7BB00E}"/>
          </ac:spMkLst>
        </pc:spChg>
        <pc:spChg chg="add del mod">
          <ac:chgData name="Raphaël SIMON" userId="537ba77e-21ed-4d1e-9b30-445434629ce0" providerId="ADAL" clId="{991FB457-FCCF-477C-B7F1-1A8ADDEC92A1}" dt="2023-03-20T16:53:27.997" v="1805" actId="478"/>
          <ac:spMkLst>
            <pc:docMk/>
            <pc:sldMk cId="500141132" sldId="2447"/>
            <ac:spMk id="39" creationId="{5CFB6F89-4114-D83E-40AA-383AEE1E9784}"/>
          </ac:spMkLst>
        </pc:spChg>
        <pc:spChg chg="add del mod">
          <ac:chgData name="Raphaël SIMON" userId="537ba77e-21ed-4d1e-9b30-445434629ce0" providerId="ADAL" clId="{991FB457-FCCF-477C-B7F1-1A8ADDEC92A1}" dt="2023-03-20T16:53:29.977" v="1806" actId="478"/>
          <ac:spMkLst>
            <pc:docMk/>
            <pc:sldMk cId="500141132" sldId="2447"/>
            <ac:spMk id="40" creationId="{3C28C63A-AC81-91B2-D3F6-897691A385C9}"/>
          </ac:spMkLst>
        </pc:spChg>
        <pc:spChg chg="add del mod">
          <ac:chgData name="Raphaël SIMON" userId="537ba77e-21ed-4d1e-9b30-445434629ce0" providerId="ADAL" clId="{991FB457-FCCF-477C-B7F1-1A8ADDEC92A1}" dt="2023-03-20T16:54:13.385" v="1830" actId="478"/>
          <ac:spMkLst>
            <pc:docMk/>
            <pc:sldMk cId="500141132" sldId="2447"/>
            <ac:spMk id="41" creationId="{EC79FF8D-9B2A-15DC-22E9-A0E948734EE2}"/>
          </ac:spMkLst>
        </pc:spChg>
        <pc:spChg chg="add mod">
          <ac:chgData name="Raphaël SIMON" userId="537ba77e-21ed-4d1e-9b30-445434629ce0" providerId="ADAL" clId="{991FB457-FCCF-477C-B7F1-1A8ADDEC92A1}" dt="2023-03-20T16:54:11.375" v="1829"/>
          <ac:spMkLst>
            <pc:docMk/>
            <pc:sldMk cId="500141132" sldId="2447"/>
            <ac:spMk id="42" creationId="{32C3EE1C-8D6A-8FA0-F520-9F7B1DDD8060}"/>
          </ac:spMkLst>
        </pc:spChg>
        <pc:cxnChg chg="del mod">
          <ac:chgData name="Raphaël SIMON" userId="537ba77e-21ed-4d1e-9b30-445434629ce0" providerId="ADAL" clId="{991FB457-FCCF-477C-B7F1-1A8ADDEC92A1}" dt="2023-03-20T16:44:05.201" v="1620" actId="478"/>
          <ac:cxnSpMkLst>
            <pc:docMk/>
            <pc:sldMk cId="500141132" sldId="2447"/>
            <ac:cxnSpMk id="12" creationId="{E9925B2A-C7BB-3F1E-6AAD-E7760C705A5A}"/>
          </ac:cxnSpMkLst>
        </pc:cxnChg>
        <pc:cxnChg chg="del mod">
          <ac:chgData name="Raphaël SIMON" userId="537ba77e-21ed-4d1e-9b30-445434629ce0" providerId="ADAL" clId="{991FB457-FCCF-477C-B7F1-1A8ADDEC92A1}" dt="2023-03-20T16:43:59.417" v="1618" actId="478"/>
          <ac:cxnSpMkLst>
            <pc:docMk/>
            <pc:sldMk cId="500141132" sldId="2447"/>
            <ac:cxnSpMk id="24" creationId="{8EAEF60B-DD0E-C959-9C49-98A5DBFA8EAC}"/>
          </ac:cxnSpMkLst>
        </pc:cxnChg>
        <pc:cxnChg chg="add del">
          <ac:chgData name="Raphaël SIMON" userId="537ba77e-21ed-4d1e-9b30-445434629ce0" providerId="ADAL" clId="{991FB457-FCCF-477C-B7F1-1A8ADDEC92A1}" dt="2023-03-20T16:44:30.125" v="1628" actId="478"/>
          <ac:cxnSpMkLst>
            <pc:docMk/>
            <pc:sldMk cId="500141132" sldId="2447"/>
            <ac:cxnSpMk id="25" creationId="{92FABE4C-67F2-96DA-F78A-C74DF7C90BFD}"/>
          </ac:cxnSpMkLst>
        </pc:cxnChg>
        <pc:cxnChg chg="add mod">
          <ac:chgData name="Raphaël SIMON" userId="537ba77e-21ed-4d1e-9b30-445434629ce0" providerId="ADAL" clId="{991FB457-FCCF-477C-B7F1-1A8ADDEC92A1}" dt="2023-03-20T16:45:37.113" v="1637" actId="1582"/>
          <ac:cxnSpMkLst>
            <pc:docMk/>
            <pc:sldMk cId="500141132" sldId="2447"/>
            <ac:cxnSpMk id="27" creationId="{A2FBEAFF-ACAB-B030-B4AD-7843306A48DF}"/>
          </ac:cxnSpMkLst>
        </pc:cxnChg>
        <pc:cxnChg chg="add mod">
          <ac:chgData name="Raphaël SIMON" userId="537ba77e-21ed-4d1e-9b30-445434629ce0" providerId="ADAL" clId="{991FB457-FCCF-477C-B7F1-1A8ADDEC92A1}" dt="2023-03-20T16:45:37.113" v="1637" actId="1582"/>
          <ac:cxnSpMkLst>
            <pc:docMk/>
            <pc:sldMk cId="500141132" sldId="2447"/>
            <ac:cxnSpMk id="28" creationId="{B872F61E-F68E-83F0-44D5-39F57095A618}"/>
          </ac:cxnSpMkLst>
        </pc:cxnChg>
        <pc:cxnChg chg="add mod">
          <ac:chgData name="Raphaël SIMON" userId="537ba77e-21ed-4d1e-9b30-445434629ce0" providerId="ADAL" clId="{991FB457-FCCF-477C-B7F1-1A8ADDEC92A1}" dt="2023-03-20T16:45:18.151" v="1635" actId="1076"/>
          <ac:cxnSpMkLst>
            <pc:docMk/>
            <pc:sldMk cId="500141132" sldId="2447"/>
            <ac:cxnSpMk id="33" creationId="{80A31110-4E98-C245-04AF-FEEF4EC93D86}"/>
          </ac:cxnSpMkLst>
        </pc:cxnChg>
      </pc:sldChg>
      <pc:sldChg chg="addSp delSp modSp add mod">
        <pc:chgData name="Raphaël SIMON" userId="537ba77e-21ed-4d1e-9b30-445434629ce0" providerId="ADAL" clId="{991FB457-FCCF-477C-B7F1-1A8ADDEC92A1}" dt="2023-03-28T14:31:36.446" v="3073" actId="113"/>
        <pc:sldMkLst>
          <pc:docMk/>
          <pc:sldMk cId="3916617770" sldId="2448"/>
        </pc:sldMkLst>
        <pc:spChg chg="add mod">
          <ac:chgData name="Raphaël SIMON" userId="537ba77e-21ed-4d1e-9b30-445434629ce0" providerId="ADAL" clId="{991FB457-FCCF-477C-B7F1-1A8ADDEC92A1}" dt="2023-03-20T16:47:41.934" v="1686" actId="1076"/>
          <ac:spMkLst>
            <pc:docMk/>
            <pc:sldMk cId="3916617770" sldId="2448"/>
            <ac:spMk id="3" creationId="{C623E503-F0CA-828B-128B-C0F896A74B33}"/>
          </ac:spMkLst>
        </pc:spChg>
        <pc:spChg chg="add mod">
          <ac:chgData name="Raphaël SIMON" userId="537ba77e-21ed-4d1e-9b30-445434629ce0" providerId="ADAL" clId="{991FB457-FCCF-477C-B7F1-1A8ADDEC92A1}" dt="2023-03-28T14:18:10.920" v="3033" actId="20577"/>
          <ac:spMkLst>
            <pc:docMk/>
            <pc:sldMk cId="3916617770" sldId="2448"/>
            <ac:spMk id="6" creationId="{1524BF4A-0600-809E-978B-09E253E7C7DC}"/>
          </ac:spMkLst>
        </pc:spChg>
        <pc:spChg chg="add mod">
          <ac:chgData name="Raphaël SIMON" userId="537ba77e-21ed-4d1e-9b30-445434629ce0" providerId="ADAL" clId="{991FB457-FCCF-477C-B7F1-1A8ADDEC92A1}" dt="2023-03-20T16:47:41.934" v="1686" actId="1076"/>
          <ac:spMkLst>
            <pc:docMk/>
            <pc:sldMk cId="3916617770" sldId="2448"/>
            <ac:spMk id="8" creationId="{D65E2218-F3F9-190A-F0FC-B5EF14C2CAC9}"/>
          </ac:spMkLst>
        </pc:spChg>
        <pc:spChg chg="add mod">
          <ac:chgData name="Raphaël SIMON" userId="537ba77e-21ed-4d1e-9b30-445434629ce0" providerId="ADAL" clId="{991FB457-FCCF-477C-B7F1-1A8ADDEC92A1}" dt="2023-03-28T14:18:45.053" v="3035" actId="20577"/>
          <ac:spMkLst>
            <pc:docMk/>
            <pc:sldMk cId="3916617770" sldId="2448"/>
            <ac:spMk id="10" creationId="{0CF3B653-4DBA-B204-5DFD-4DAF275C2FC7}"/>
          </ac:spMkLst>
        </pc:spChg>
        <pc:spChg chg="add del mod">
          <ac:chgData name="Raphaël SIMON" userId="537ba77e-21ed-4d1e-9b30-445434629ce0" providerId="ADAL" clId="{991FB457-FCCF-477C-B7F1-1A8ADDEC92A1}" dt="2023-03-24T08:12:49.179" v="2571" actId="478"/>
          <ac:spMkLst>
            <pc:docMk/>
            <pc:sldMk cId="3916617770" sldId="2448"/>
            <ac:spMk id="11" creationId="{68D5B17F-9682-34F9-C9AE-5BA6334C163A}"/>
          </ac:spMkLst>
        </pc:spChg>
        <pc:spChg chg="add del mod">
          <ac:chgData name="Raphaël SIMON" userId="537ba77e-21ed-4d1e-9b30-445434629ce0" providerId="ADAL" clId="{991FB457-FCCF-477C-B7F1-1A8ADDEC92A1}" dt="2023-03-28T14:23:01.382" v="3062" actId="478"/>
          <ac:spMkLst>
            <pc:docMk/>
            <pc:sldMk cId="3916617770" sldId="2448"/>
            <ac:spMk id="11" creationId="{94A6C8A7-5D2F-CA59-5631-B40A54C79367}"/>
          </ac:spMkLst>
        </pc:spChg>
        <pc:spChg chg="add del mod">
          <ac:chgData name="Raphaël SIMON" userId="537ba77e-21ed-4d1e-9b30-445434629ce0" providerId="ADAL" clId="{991FB457-FCCF-477C-B7F1-1A8ADDEC92A1}" dt="2023-03-24T08:12:49.179" v="2571" actId="478"/>
          <ac:spMkLst>
            <pc:docMk/>
            <pc:sldMk cId="3916617770" sldId="2448"/>
            <ac:spMk id="13" creationId="{3F07346C-4FAE-D5CC-6D48-9527BA65BFF2}"/>
          </ac:spMkLst>
        </pc:spChg>
        <pc:spChg chg="add mod">
          <ac:chgData name="Raphaël SIMON" userId="537ba77e-21ed-4d1e-9b30-445434629ce0" providerId="ADAL" clId="{991FB457-FCCF-477C-B7F1-1A8ADDEC92A1}" dt="2023-03-21T08:22:28.394" v="2140"/>
          <ac:spMkLst>
            <pc:docMk/>
            <pc:sldMk cId="3916617770" sldId="2448"/>
            <ac:spMk id="14" creationId="{013467E8-E57D-FD0F-9D83-0414BC8F5E36}"/>
          </ac:spMkLst>
        </pc:spChg>
        <pc:spChg chg="add mod">
          <ac:chgData name="Raphaël SIMON" userId="537ba77e-21ed-4d1e-9b30-445434629ce0" providerId="ADAL" clId="{991FB457-FCCF-477C-B7F1-1A8ADDEC92A1}" dt="2023-03-21T08:24:37.233" v="2153" actId="1582"/>
          <ac:spMkLst>
            <pc:docMk/>
            <pc:sldMk cId="3916617770" sldId="2448"/>
            <ac:spMk id="15" creationId="{AECED073-A979-4674-EB47-4BD90A639EA6}"/>
          </ac:spMkLst>
        </pc:spChg>
        <pc:spChg chg="del">
          <ac:chgData name="Raphaël SIMON" userId="537ba77e-21ed-4d1e-9b30-445434629ce0" providerId="ADAL" clId="{991FB457-FCCF-477C-B7F1-1A8ADDEC92A1}" dt="2023-03-20T16:46:24.795" v="1666" actId="478"/>
          <ac:spMkLst>
            <pc:docMk/>
            <pc:sldMk cId="3916617770" sldId="2448"/>
            <ac:spMk id="15" creationId="{B49636B3-3DA3-BC7E-C740-9F054413394D}"/>
          </ac:spMkLst>
        </pc:spChg>
        <pc:spChg chg="add del mod">
          <ac:chgData name="Raphaël SIMON" userId="537ba77e-21ed-4d1e-9b30-445434629ce0" providerId="ADAL" clId="{991FB457-FCCF-477C-B7F1-1A8ADDEC92A1}" dt="2023-03-20T16:53:13.217" v="1801" actId="478"/>
          <ac:spMkLst>
            <pc:docMk/>
            <pc:sldMk cId="3916617770" sldId="2448"/>
            <ac:spMk id="16" creationId="{0A1EED36-D852-06DD-DF26-3FC6027CF560}"/>
          </ac:spMkLst>
        </pc:spChg>
        <pc:spChg chg="add mod">
          <ac:chgData name="Raphaël SIMON" userId="537ba77e-21ed-4d1e-9b30-445434629ce0" providerId="ADAL" clId="{991FB457-FCCF-477C-B7F1-1A8ADDEC92A1}" dt="2023-03-21T08:22:28.394" v="2140"/>
          <ac:spMkLst>
            <pc:docMk/>
            <pc:sldMk cId="3916617770" sldId="2448"/>
            <ac:spMk id="16" creationId="{4E83C294-9411-638E-C535-8807C21A5104}"/>
          </ac:spMkLst>
        </pc:spChg>
        <pc:spChg chg="add mod">
          <ac:chgData name="Raphaël SIMON" userId="537ba77e-21ed-4d1e-9b30-445434629ce0" providerId="ADAL" clId="{991FB457-FCCF-477C-B7F1-1A8ADDEC92A1}" dt="2023-03-24T08:12:49.403" v="2572"/>
          <ac:spMkLst>
            <pc:docMk/>
            <pc:sldMk cId="3916617770" sldId="2448"/>
            <ac:spMk id="17" creationId="{B01B7711-F192-A548-BB1E-4C60281E4FDD}"/>
          </ac:spMkLst>
        </pc:spChg>
        <pc:spChg chg="add del mod">
          <ac:chgData name="Raphaël SIMON" userId="537ba77e-21ed-4d1e-9b30-445434629ce0" providerId="ADAL" clId="{991FB457-FCCF-477C-B7F1-1A8ADDEC92A1}" dt="2023-03-20T16:54:17.055" v="1832" actId="478"/>
          <ac:spMkLst>
            <pc:docMk/>
            <pc:sldMk cId="3916617770" sldId="2448"/>
            <ac:spMk id="17" creationId="{B2819DA2-07D6-E1B9-3C53-CD2AEA7F2072}"/>
          </ac:spMkLst>
        </pc:spChg>
        <pc:spChg chg="mod">
          <ac:chgData name="Raphaël SIMON" userId="537ba77e-21ed-4d1e-9b30-445434629ce0" providerId="ADAL" clId="{991FB457-FCCF-477C-B7F1-1A8ADDEC92A1}" dt="2023-03-20T16:46:28.671" v="1668" actId="1076"/>
          <ac:spMkLst>
            <pc:docMk/>
            <pc:sldMk cId="3916617770" sldId="2448"/>
            <ac:spMk id="18" creationId="{77C76AA2-14F5-3E91-A76B-9B334F835A4A}"/>
          </ac:spMkLst>
        </pc:spChg>
        <pc:spChg chg="mod">
          <ac:chgData name="Raphaël SIMON" userId="537ba77e-21ed-4d1e-9b30-445434629ce0" providerId="ADAL" clId="{991FB457-FCCF-477C-B7F1-1A8ADDEC92A1}" dt="2023-03-20T16:46:28.671" v="1668" actId="1076"/>
          <ac:spMkLst>
            <pc:docMk/>
            <pc:sldMk cId="3916617770" sldId="2448"/>
            <ac:spMk id="19" creationId="{54B37EFB-39BA-D30B-E0AA-D0550D53049F}"/>
          </ac:spMkLst>
        </pc:spChg>
        <pc:spChg chg="add mod">
          <ac:chgData name="Raphaël SIMON" userId="537ba77e-21ed-4d1e-9b30-445434629ce0" providerId="ADAL" clId="{991FB457-FCCF-477C-B7F1-1A8ADDEC92A1}" dt="2023-03-20T16:54:14.919" v="1831"/>
          <ac:spMkLst>
            <pc:docMk/>
            <pc:sldMk cId="3916617770" sldId="2448"/>
            <ac:spMk id="20" creationId="{57FABB99-9ADF-5E73-BC5A-7F73A109CC07}"/>
          </ac:spMkLst>
        </pc:spChg>
        <pc:spChg chg="add mod">
          <ac:chgData name="Raphaël SIMON" userId="537ba77e-21ed-4d1e-9b30-445434629ce0" providerId="ADAL" clId="{991FB457-FCCF-477C-B7F1-1A8ADDEC92A1}" dt="2023-03-28T14:31:36.446" v="3073" actId="113"/>
          <ac:spMkLst>
            <pc:docMk/>
            <pc:sldMk cId="3916617770" sldId="2448"/>
            <ac:spMk id="22" creationId="{9BA57F05-1B02-E143-FA0B-B97B917EE63A}"/>
          </ac:spMkLst>
        </pc:spChg>
        <pc:spChg chg="del">
          <ac:chgData name="Raphaël SIMON" userId="537ba77e-21ed-4d1e-9b30-445434629ce0" providerId="ADAL" clId="{991FB457-FCCF-477C-B7F1-1A8ADDEC92A1}" dt="2023-03-20T16:46:23.055" v="1664" actId="478"/>
          <ac:spMkLst>
            <pc:docMk/>
            <pc:sldMk cId="3916617770" sldId="2448"/>
            <ac:spMk id="31" creationId="{7BDBD129-D0E7-B01B-5960-AECEFDA15BCC}"/>
          </ac:spMkLst>
        </pc:spChg>
        <pc:spChg chg="del">
          <ac:chgData name="Raphaël SIMON" userId="537ba77e-21ed-4d1e-9b30-445434629ce0" providerId="ADAL" clId="{991FB457-FCCF-477C-B7F1-1A8ADDEC92A1}" dt="2023-03-20T16:46:23.055" v="1664" actId="478"/>
          <ac:spMkLst>
            <pc:docMk/>
            <pc:sldMk cId="3916617770" sldId="2448"/>
            <ac:spMk id="32" creationId="{F2623C2E-1F3A-4BAE-2A1D-A2B787486CC2}"/>
          </ac:spMkLst>
        </pc:spChg>
        <pc:cxnChg chg="add mod">
          <ac:chgData name="Raphaël SIMON" userId="537ba77e-21ed-4d1e-9b30-445434629ce0" providerId="ADAL" clId="{991FB457-FCCF-477C-B7F1-1A8ADDEC92A1}" dt="2023-03-20T16:48:08.052" v="1690" actId="14100"/>
          <ac:cxnSpMkLst>
            <pc:docMk/>
            <pc:sldMk cId="3916617770" sldId="2448"/>
            <ac:cxnSpMk id="12" creationId="{B85AB7CB-294D-F977-46CD-BD45499BE750}"/>
          </ac:cxnSpMkLst>
        </pc:cxnChg>
        <pc:cxnChg chg="del">
          <ac:chgData name="Raphaël SIMON" userId="537ba77e-21ed-4d1e-9b30-445434629ce0" providerId="ADAL" clId="{991FB457-FCCF-477C-B7F1-1A8ADDEC92A1}" dt="2023-03-20T16:46:23.705" v="1665" actId="478"/>
          <ac:cxnSpMkLst>
            <pc:docMk/>
            <pc:sldMk cId="3916617770" sldId="2448"/>
            <ac:cxnSpMk id="27" creationId="{A2FBEAFF-ACAB-B030-B4AD-7843306A48DF}"/>
          </ac:cxnSpMkLst>
        </pc:cxnChg>
        <pc:cxnChg chg="del mod">
          <ac:chgData name="Raphaël SIMON" userId="537ba77e-21ed-4d1e-9b30-445434629ce0" providerId="ADAL" clId="{991FB457-FCCF-477C-B7F1-1A8ADDEC92A1}" dt="2023-03-20T16:46:25.424" v="1667" actId="478"/>
          <ac:cxnSpMkLst>
            <pc:docMk/>
            <pc:sldMk cId="3916617770" sldId="2448"/>
            <ac:cxnSpMk id="28" creationId="{B872F61E-F68E-83F0-44D5-39F57095A618}"/>
          </ac:cxnSpMkLst>
        </pc:cxnChg>
        <pc:cxnChg chg="del mod">
          <ac:chgData name="Raphaël SIMON" userId="537ba77e-21ed-4d1e-9b30-445434629ce0" providerId="ADAL" clId="{991FB457-FCCF-477C-B7F1-1A8ADDEC92A1}" dt="2023-03-20T16:46:23.055" v="1664" actId="478"/>
          <ac:cxnSpMkLst>
            <pc:docMk/>
            <pc:sldMk cId="3916617770" sldId="2448"/>
            <ac:cxnSpMk id="33" creationId="{80A31110-4E98-C245-04AF-FEEF4EC93D86}"/>
          </ac:cxnSpMkLst>
        </pc:cxnChg>
      </pc:sldChg>
      <pc:sldChg chg="add del">
        <pc:chgData name="Raphaël SIMON" userId="537ba77e-21ed-4d1e-9b30-445434629ce0" providerId="ADAL" clId="{991FB457-FCCF-477C-B7F1-1A8ADDEC92A1}" dt="2023-03-20T16:48:29.212" v="1696" actId="47"/>
        <pc:sldMkLst>
          <pc:docMk/>
          <pc:sldMk cId="1427927138" sldId="2449"/>
        </pc:sldMkLst>
      </pc:sldChg>
      <pc:sldChg chg="addSp delSp modSp add mod">
        <pc:chgData name="Raphaël SIMON" userId="537ba77e-21ed-4d1e-9b30-445434629ce0" providerId="ADAL" clId="{991FB457-FCCF-477C-B7F1-1A8ADDEC92A1}" dt="2023-03-28T14:23:09.136" v="3064" actId="20577"/>
        <pc:sldMkLst>
          <pc:docMk/>
          <pc:sldMk cId="3698006174" sldId="2450"/>
        </pc:sldMkLst>
        <pc:spChg chg="add del">
          <ac:chgData name="Raphaël SIMON" userId="537ba77e-21ed-4d1e-9b30-445434629ce0" providerId="ADAL" clId="{991FB457-FCCF-477C-B7F1-1A8ADDEC92A1}" dt="2023-03-20T16:54:33.523" v="1838" actId="478"/>
          <ac:spMkLst>
            <pc:docMk/>
            <pc:sldMk cId="3698006174" sldId="2450"/>
            <ac:spMk id="3" creationId="{C623E503-F0CA-828B-128B-C0F896A74B33}"/>
          </ac:spMkLst>
        </pc:spChg>
        <pc:spChg chg="add del mod">
          <ac:chgData name="Raphaël SIMON" userId="537ba77e-21ed-4d1e-9b30-445434629ce0" providerId="ADAL" clId="{991FB457-FCCF-477C-B7F1-1A8ADDEC92A1}" dt="2023-03-28T14:20:02.425" v="3039" actId="20577"/>
          <ac:spMkLst>
            <pc:docMk/>
            <pc:sldMk cId="3698006174" sldId="2450"/>
            <ac:spMk id="6" creationId="{1524BF4A-0600-809E-978B-09E253E7C7DC}"/>
          </ac:spMkLst>
        </pc:spChg>
        <pc:spChg chg="add del">
          <ac:chgData name="Raphaël SIMON" userId="537ba77e-21ed-4d1e-9b30-445434629ce0" providerId="ADAL" clId="{991FB457-FCCF-477C-B7F1-1A8ADDEC92A1}" dt="2023-03-20T16:54:33.523" v="1838" actId="478"/>
          <ac:spMkLst>
            <pc:docMk/>
            <pc:sldMk cId="3698006174" sldId="2450"/>
            <ac:spMk id="8" creationId="{D65E2218-F3F9-190A-F0FC-B5EF14C2CAC9}"/>
          </ac:spMkLst>
        </pc:spChg>
        <pc:spChg chg="add del mod">
          <ac:chgData name="Raphaël SIMON" userId="537ba77e-21ed-4d1e-9b30-445434629ce0" providerId="ADAL" clId="{991FB457-FCCF-477C-B7F1-1A8ADDEC92A1}" dt="2023-03-28T14:20:05.863" v="3041" actId="20577"/>
          <ac:spMkLst>
            <pc:docMk/>
            <pc:sldMk cId="3698006174" sldId="2450"/>
            <ac:spMk id="10" creationId="{0CF3B653-4DBA-B204-5DFD-4DAF275C2FC7}"/>
          </ac:spMkLst>
        </pc:spChg>
        <pc:spChg chg="del">
          <ac:chgData name="Raphaël SIMON" userId="537ba77e-21ed-4d1e-9b30-445434629ce0" providerId="ADAL" clId="{991FB457-FCCF-477C-B7F1-1A8ADDEC92A1}" dt="2023-03-24T08:12:45.153" v="2569" actId="478"/>
          <ac:spMkLst>
            <pc:docMk/>
            <pc:sldMk cId="3698006174" sldId="2450"/>
            <ac:spMk id="11" creationId="{68D5B17F-9682-34F9-C9AE-5BA6334C163A}"/>
          </ac:spMkLst>
        </pc:spChg>
        <pc:spChg chg="del">
          <ac:chgData name="Raphaël SIMON" userId="537ba77e-21ed-4d1e-9b30-445434629ce0" providerId="ADAL" clId="{991FB457-FCCF-477C-B7F1-1A8ADDEC92A1}" dt="2023-03-24T08:12:45.153" v="2569" actId="478"/>
          <ac:spMkLst>
            <pc:docMk/>
            <pc:sldMk cId="3698006174" sldId="2450"/>
            <ac:spMk id="13" creationId="{3F07346C-4FAE-D5CC-6D48-9527BA65BFF2}"/>
          </ac:spMkLst>
        </pc:spChg>
        <pc:spChg chg="add mod">
          <ac:chgData name="Raphaël SIMON" userId="537ba77e-21ed-4d1e-9b30-445434629ce0" providerId="ADAL" clId="{991FB457-FCCF-477C-B7F1-1A8ADDEC92A1}" dt="2023-03-21T08:24:49.095" v="2156" actId="208"/>
          <ac:spMkLst>
            <pc:docMk/>
            <pc:sldMk cId="3698006174" sldId="2450"/>
            <ac:spMk id="14" creationId="{6215DB72-45EB-1E57-0EB9-A373C7EAC9D4}"/>
          </ac:spMkLst>
        </pc:spChg>
        <pc:spChg chg="add del mod">
          <ac:chgData name="Raphaël SIMON" userId="537ba77e-21ed-4d1e-9b30-445434629ce0" providerId="ADAL" clId="{991FB457-FCCF-477C-B7F1-1A8ADDEC92A1}" dt="2023-03-20T16:54:32.967" v="1837"/>
          <ac:spMkLst>
            <pc:docMk/>
            <pc:sldMk cId="3698006174" sldId="2450"/>
            <ac:spMk id="14" creationId="{F516BCA7-28B1-3986-A185-EF8AFCBCC0EB}"/>
          </ac:spMkLst>
        </pc:spChg>
        <pc:spChg chg="add mod">
          <ac:chgData name="Raphaël SIMON" userId="537ba77e-21ed-4d1e-9b30-445434629ce0" providerId="ADAL" clId="{991FB457-FCCF-477C-B7F1-1A8ADDEC92A1}" dt="2023-03-21T08:22:31.519" v="2141"/>
          <ac:spMkLst>
            <pc:docMk/>
            <pc:sldMk cId="3698006174" sldId="2450"/>
            <ac:spMk id="15" creationId="{9C7A1F47-8406-5142-E40E-7B24C7652165}"/>
          </ac:spMkLst>
        </pc:spChg>
        <pc:spChg chg="add mod">
          <ac:chgData name="Raphaël SIMON" userId="537ba77e-21ed-4d1e-9b30-445434629ce0" providerId="ADAL" clId="{991FB457-FCCF-477C-B7F1-1A8ADDEC92A1}" dt="2023-03-20T16:54:34.485" v="1839"/>
          <ac:spMkLst>
            <pc:docMk/>
            <pc:sldMk cId="3698006174" sldId="2450"/>
            <ac:spMk id="16" creationId="{71ED0A51-CC2F-042D-6D10-8F815240F6FE}"/>
          </ac:spMkLst>
        </pc:spChg>
        <pc:spChg chg="add mod">
          <ac:chgData name="Raphaël SIMON" userId="537ba77e-21ed-4d1e-9b30-445434629ce0" providerId="ADAL" clId="{991FB457-FCCF-477C-B7F1-1A8ADDEC92A1}" dt="2023-03-20T16:55:37.684" v="1853" actId="20577"/>
          <ac:spMkLst>
            <pc:docMk/>
            <pc:sldMk cId="3698006174" sldId="2450"/>
            <ac:spMk id="17" creationId="{4CFDCA97-79BF-61BD-7B1C-95137234F331}"/>
          </ac:spMkLst>
        </pc:spChg>
        <pc:spChg chg="add mod">
          <ac:chgData name="Raphaël SIMON" userId="537ba77e-21ed-4d1e-9b30-445434629ce0" providerId="ADAL" clId="{991FB457-FCCF-477C-B7F1-1A8ADDEC92A1}" dt="2023-03-21T08:22:31.519" v="2141"/>
          <ac:spMkLst>
            <pc:docMk/>
            <pc:sldMk cId="3698006174" sldId="2450"/>
            <ac:spMk id="22" creationId="{0D543FF1-6178-308A-BFBB-A7763581E4F7}"/>
          </ac:spMkLst>
        </pc:spChg>
        <pc:spChg chg="add del mod">
          <ac:chgData name="Raphaël SIMON" userId="537ba77e-21ed-4d1e-9b30-445434629ce0" providerId="ADAL" clId="{991FB457-FCCF-477C-B7F1-1A8ADDEC92A1}" dt="2023-03-20T16:56:10.403" v="1863" actId="478"/>
          <ac:spMkLst>
            <pc:docMk/>
            <pc:sldMk cId="3698006174" sldId="2450"/>
            <ac:spMk id="22" creationId="{3ADDB638-8861-FFE9-4A07-C8D6A91812C0}"/>
          </ac:spMkLst>
        </pc:spChg>
        <pc:spChg chg="add mod">
          <ac:chgData name="Raphaël SIMON" userId="537ba77e-21ed-4d1e-9b30-445434629ce0" providerId="ADAL" clId="{991FB457-FCCF-477C-B7F1-1A8ADDEC92A1}" dt="2023-03-24T08:12:45.405" v="2570"/>
          <ac:spMkLst>
            <pc:docMk/>
            <pc:sldMk cId="3698006174" sldId="2450"/>
            <ac:spMk id="23" creationId="{B32D35B1-5B1C-F175-2B0C-66FFFDE1303D}"/>
          </ac:spMkLst>
        </pc:spChg>
        <pc:spChg chg="add mod">
          <ac:chgData name="Raphaël SIMON" userId="537ba77e-21ed-4d1e-9b30-445434629ce0" providerId="ADAL" clId="{991FB457-FCCF-477C-B7F1-1A8ADDEC92A1}" dt="2023-03-20T16:56:05.014" v="1859" actId="1076"/>
          <ac:spMkLst>
            <pc:docMk/>
            <pc:sldMk cId="3698006174" sldId="2450"/>
            <ac:spMk id="25" creationId="{6AA2526E-0408-9A24-00FD-D893F715E140}"/>
          </ac:spMkLst>
        </pc:spChg>
        <pc:spChg chg="add mod">
          <ac:chgData name="Raphaël SIMON" userId="537ba77e-21ed-4d1e-9b30-445434629ce0" providerId="ADAL" clId="{991FB457-FCCF-477C-B7F1-1A8ADDEC92A1}" dt="2023-03-20T16:55:59.824" v="1858" actId="1076"/>
          <ac:spMkLst>
            <pc:docMk/>
            <pc:sldMk cId="3698006174" sldId="2450"/>
            <ac:spMk id="26" creationId="{B23B8035-5247-001E-080D-9F2F09698DE9}"/>
          </ac:spMkLst>
        </pc:spChg>
        <pc:spChg chg="add mod">
          <ac:chgData name="Raphaël SIMON" userId="537ba77e-21ed-4d1e-9b30-445434629ce0" providerId="ADAL" clId="{991FB457-FCCF-477C-B7F1-1A8ADDEC92A1}" dt="2023-03-20T16:56:06.640" v="1861" actId="20577"/>
          <ac:spMkLst>
            <pc:docMk/>
            <pc:sldMk cId="3698006174" sldId="2450"/>
            <ac:spMk id="27" creationId="{0DF76476-C5F4-50E0-307D-724025462998}"/>
          </ac:spMkLst>
        </pc:spChg>
        <pc:spChg chg="add mod">
          <ac:chgData name="Raphaël SIMON" userId="537ba77e-21ed-4d1e-9b30-445434629ce0" providerId="ADAL" clId="{991FB457-FCCF-477C-B7F1-1A8ADDEC92A1}" dt="2023-03-28T14:23:09.136" v="3064" actId="20577"/>
          <ac:spMkLst>
            <pc:docMk/>
            <pc:sldMk cId="3698006174" sldId="2450"/>
            <ac:spMk id="28" creationId="{5925806A-E0FC-4FC1-26B8-2175941D8FC4}"/>
          </ac:spMkLst>
        </pc:spChg>
        <pc:spChg chg="add mod">
          <ac:chgData name="Raphaël SIMON" userId="537ba77e-21ed-4d1e-9b30-445434629ce0" providerId="ADAL" clId="{991FB457-FCCF-477C-B7F1-1A8ADDEC92A1}" dt="2023-03-20T16:55:47.157" v="1855" actId="1076"/>
          <ac:spMkLst>
            <pc:docMk/>
            <pc:sldMk cId="3698006174" sldId="2450"/>
            <ac:spMk id="34" creationId="{FFC737DA-8623-8604-1107-E94614C719FF}"/>
          </ac:spMkLst>
        </pc:spChg>
        <pc:spChg chg="add mod">
          <ac:chgData name="Raphaël SIMON" userId="537ba77e-21ed-4d1e-9b30-445434629ce0" providerId="ADAL" clId="{991FB457-FCCF-477C-B7F1-1A8ADDEC92A1}" dt="2023-03-20T16:55:54.519" v="1857" actId="1076"/>
          <ac:spMkLst>
            <pc:docMk/>
            <pc:sldMk cId="3698006174" sldId="2450"/>
            <ac:spMk id="35" creationId="{C4E48C20-423F-9B74-8E7B-00D4B27938D1}"/>
          </ac:spMkLst>
        </pc:spChg>
        <pc:cxnChg chg="mod">
          <ac:chgData name="Raphaël SIMON" userId="537ba77e-21ed-4d1e-9b30-445434629ce0" providerId="ADAL" clId="{991FB457-FCCF-477C-B7F1-1A8ADDEC92A1}" dt="2023-03-20T16:54:32.561" v="1836" actId="14100"/>
          <ac:cxnSpMkLst>
            <pc:docMk/>
            <pc:sldMk cId="3698006174" sldId="2450"/>
            <ac:cxnSpMk id="12" creationId="{B85AB7CB-294D-F977-46CD-BD45499BE750}"/>
          </ac:cxnSpMkLst>
        </pc:cxnChg>
        <pc:cxnChg chg="add mod">
          <ac:chgData name="Raphaël SIMON" userId="537ba77e-21ed-4d1e-9b30-445434629ce0" providerId="ADAL" clId="{991FB457-FCCF-477C-B7F1-1A8ADDEC92A1}" dt="2023-03-20T16:55:22.794" v="1845" actId="14100"/>
          <ac:cxnSpMkLst>
            <pc:docMk/>
            <pc:sldMk cId="3698006174" sldId="2450"/>
            <ac:cxnSpMk id="20" creationId="{082D1C2A-C2D0-2381-62AE-FD19FEFD313F}"/>
          </ac:cxnSpMkLst>
        </pc:cxnChg>
        <pc:cxnChg chg="add del mod">
          <ac:chgData name="Raphaël SIMON" userId="537ba77e-21ed-4d1e-9b30-445434629ce0" providerId="ADAL" clId="{991FB457-FCCF-477C-B7F1-1A8ADDEC92A1}" dt="2023-03-20T16:56:08.836" v="1862" actId="478"/>
          <ac:cxnSpMkLst>
            <pc:docMk/>
            <pc:sldMk cId="3698006174" sldId="2450"/>
            <ac:cxnSpMk id="23" creationId="{9CF81FB6-93FD-BAC2-B3EF-7BDD2FEEA6CF}"/>
          </ac:cxnSpMkLst>
        </pc:cxnChg>
        <pc:cxnChg chg="add del mod">
          <ac:chgData name="Raphaël SIMON" userId="537ba77e-21ed-4d1e-9b30-445434629ce0" providerId="ADAL" clId="{991FB457-FCCF-477C-B7F1-1A8ADDEC92A1}" dt="2023-03-20T16:56:11.027" v="1864" actId="478"/>
          <ac:cxnSpMkLst>
            <pc:docMk/>
            <pc:sldMk cId="3698006174" sldId="2450"/>
            <ac:cxnSpMk id="24" creationId="{D1FABA24-13B5-211A-713E-05C75C16B0FD}"/>
          </ac:cxnSpMkLst>
        </pc:cxnChg>
        <pc:cxnChg chg="add mod">
          <ac:chgData name="Raphaël SIMON" userId="537ba77e-21ed-4d1e-9b30-445434629ce0" providerId="ADAL" clId="{991FB457-FCCF-477C-B7F1-1A8ADDEC92A1}" dt="2023-03-20T16:55:29.338" v="1848" actId="14100"/>
          <ac:cxnSpMkLst>
            <pc:docMk/>
            <pc:sldMk cId="3698006174" sldId="2450"/>
            <ac:cxnSpMk id="31" creationId="{EC15A751-5399-A0F3-707D-B8867EB3A0FF}"/>
          </ac:cxnSpMkLst>
        </pc:cxnChg>
        <pc:cxnChg chg="add mod">
          <ac:chgData name="Raphaël SIMON" userId="537ba77e-21ed-4d1e-9b30-445434629ce0" providerId="ADAL" clId="{991FB457-FCCF-477C-B7F1-1A8ADDEC92A1}" dt="2023-03-20T16:55:32.464" v="1850" actId="1076"/>
          <ac:cxnSpMkLst>
            <pc:docMk/>
            <pc:sldMk cId="3698006174" sldId="2450"/>
            <ac:cxnSpMk id="33" creationId="{22D71D43-56D7-1643-E960-2D7FE2A469FB}"/>
          </ac:cxnSpMkLst>
        </pc:cxnChg>
      </pc:sldChg>
      <pc:sldChg chg="addSp modSp add mod">
        <pc:chgData name="Raphaël SIMON" userId="537ba77e-21ed-4d1e-9b30-445434629ce0" providerId="ADAL" clId="{991FB457-FCCF-477C-B7F1-1A8ADDEC92A1}" dt="2023-03-28T14:35:46.347" v="3075" actId="20577"/>
        <pc:sldMkLst>
          <pc:docMk/>
          <pc:sldMk cId="1126649950" sldId="2451"/>
        </pc:sldMkLst>
        <pc:spChg chg="mod">
          <ac:chgData name="Raphaël SIMON" userId="537ba77e-21ed-4d1e-9b30-445434629ce0" providerId="ADAL" clId="{991FB457-FCCF-477C-B7F1-1A8ADDEC92A1}" dt="2023-03-28T14:25:43.584" v="3066" actId="20577"/>
          <ac:spMkLst>
            <pc:docMk/>
            <pc:sldMk cId="1126649950" sldId="2451"/>
            <ac:spMk id="6" creationId="{1524BF4A-0600-809E-978B-09E253E7C7DC}"/>
          </ac:spMkLst>
        </pc:spChg>
        <pc:spChg chg="mod">
          <ac:chgData name="Raphaël SIMON" userId="537ba77e-21ed-4d1e-9b30-445434629ce0" providerId="ADAL" clId="{991FB457-FCCF-477C-B7F1-1A8ADDEC92A1}" dt="2023-03-28T14:25:46.785" v="3068" actId="20577"/>
          <ac:spMkLst>
            <pc:docMk/>
            <pc:sldMk cId="1126649950" sldId="2451"/>
            <ac:spMk id="10" creationId="{0CF3B653-4DBA-B204-5DFD-4DAF275C2FC7}"/>
          </ac:spMkLst>
        </pc:spChg>
        <pc:spChg chg="add mod">
          <ac:chgData name="Raphaël SIMON" userId="537ba77e-21ed-4d1e-9b30-445434629ce0" providerId="ADAL" clId="{991FB457-FCCF-477C-B7F1-1A8ADDEC92A1}" dt="2023-03-28T14:35:46.347" v="3075" actId="20577"/>
          <ac:spMkLst>
            <pc:docMk/>
            <pc:sldMk cId="1126649950" sldId="2451"/>
            <ac:spMk id="14" creationId="{F0D3A91D-88C5-C74E-6B21-31267DDF174A}"/>
          </ac:spMkLst>
        </pc:spChg>
        <pc:spChg chg="add mod">
          <ac:chgData name="Raphaël SIMON" userId="537ba77e-21ed-4d1e-9b30-445434629ce0" providerId="ADAL" clId="{991FB457-FCCF-477C-B7F1-1A8ADDEC92A1}" dt="2023-03-21T08:22:40.037" v="2142"/>
          <ac:spMkLst>
            <pc:docMk/>
            <pc:sldMk cId="1126649950" sldId="2451"/>
            <ac:spMk id="15" creationId="{B7FF1D09-A5E3-5158-76AF-2A9845049792}"/>
          </ac:spMkLst>
        </pc:spChg>
        <pc:spChg chg="add mod">
          <ac:chgData name="Raphaël SIMON" userId="537ba77e-21ed-4d1e-9b30-445434629ce0" providerId="ADAL" clId="{991FB457-FCCF-477C-B7F1-1A8ADDEC92A1}" dt="2023-03-21T08:22:40.037" v="2142"/>
          <ac:spMkLst>
            <pc:docMk/>
            <pc:sldMk cId="1126649950" sldId="2451"/>
            <ac:spMk id="22" creationId="{62016DD5-6E7F-7CC8-7CB0-CB342688BC3B}"/>
          </ac:spMkLst>
        </pc:spChg>
        <pc:spChg chg="add mod">
          <ac:chgData name="Raphaël SIMON" userId="537ba77e-21ed-4d1e-9b30-445434629ce0" providerId="ADAL" clId="{991FB457-FCCF-477C-B7F1-1A8ADDEC92A1}" dt="2023-03-21T08:22:40.037" v="2142"/>
          <ac:spMkLst>
            <pc:docMk/>
            <pc:sldMk cId="1126649950" sldId="2451"/>
            <ac:spMk id="23" creationId="{E5B16044-9916-98D1-0EA3-AFCA3C07D3C1}"/>
          </ac:spMkLst>
        </pc:spChg>
      </pc:sldChg>
      <pc:sldChg chg="addSp delSp modSp mod">
        <pc:chgData name="Raphaël SIMON" userId="537ba77e-21ed-4d1e-9b30-445434629ce0" providerId="ADAL" clId="{991FB457-FCCF-477C-B7F1-1A8ADDEC92A1}" dt="2023-03-21T08:23:29.855" v="2145" actId="208"/>
        <pc:sldMkLst>
          <pc:docMk/>
          <pc:sldMk cId="1743809462" sldId="2452"/>
        </pc:sldMkLst>
        <pc:spChg chg="del mod">
          <ac:chgData name="Raphaël SIMON" userId="537ba77e-21ed-4d1e-9b30-445434629ce0" providerId="ADAL" clId="{991FB457-FCCF-477C-B7F1-1A8ADDEC92A1}" dt="2023-03-21T08:17:21.662" v="2074" actId="478"/>
          <ac:spMkLst>
            <pc:docMk/>
            <pc:sldMk cId="1743809462" sldId="2452"/>
            <ac:spMk id="3" creationId="{ED236469-6FBD-8062-04A7-7B9FDC4F355E}"/>
          </ac:spMkLst>
        </pc:spChg>
        <pc:spChg chg="add mod">
          <ac:chgData name="Raphaël SIMON" userId="537ba77e-21ed-4d1e-9b30-445434629ce0" providerId="ADAL" clId="{991FB457-FCCF-477C-B7F1-1A8ADDEC92A1}" dt="2023-03-21T08:17:17.093" v="2073" actId="1038"/>
          <ac:spMkLst>
            <pc:docMk/>
            <pc:sldMk cId="1743809462" sldId="2452"/>
            <ac:spMk id="9" creationId="{66D6E027-7316-EE78-D6B8-55D6BD10BEF0}"/>
          </ac:spMkLst>
        </pc:spChg>
        <pc:spChg chg="add del mod">
          <ac:chgData name="Raphaël SIMON" userId="537ba77e-21ed-4d1e-9b30-445434629ce0" providerId="ADAL" clId="{991FB457-FCCF-477C-B7F1-1A8ADDEC92A1}" dt="2023-03-21T08:15:50.343" v="2000" actId="478"/>
          <ac:spMkLst>
            <pc:docMk/>
            <pc:sldMk cId="1743809462" sldId="2452"/>
            <ac:spMk id="11" creationId="{566E0AE8-AB65-484D-CE80-3ECCD023103F}"/>
          </ac:spMkLst>
        </pc:spChg>
        <pc:spChg chg="add mod">
          <ac:chgData name="Raphaël SIMON" userId="537ba77e-21ed-4d1e-9b30-445434629ce0" providerId="ADAL" clId="{991FB457-FCCF-477C-B7F1-1A8ADDEC92A1}" dt="2023-03-21T08:23:29.855" v="2145" actId="208"/>
          <ac:spMkLst>
            <pc:docMk/>
            <pc:sldMk cId="1743809462" sldId="2452"/>
            <ac:spMk id="12" creationId="{E2D621EE-BCE2-D425-CFD2-87B921BD8BE7}"/>
          </ac:spMkLst>
        </pc:spChg>
        <pc:spChg chg="mod">
          <ac:chgData name="Raphaël SIMON" userId="537ba77e-21ed-4d1e-9b30-445434629ce0" providerId="ADAL" clId="{991FB457-FCCF-477C-B7F1-1A8ADDEC92A1}" dt="2023-03-21T08:16:15.195" v="2042" actId="1035"/>
          <ac:spMkLst>
            <pc:docMk/>
            <pc:sldMk cId="1743809462" sldId="2452"/>
            <ac:spMk id="13" creationId="{239C7631-086B-A962-45B5-D7957B5CE488}"/>
          </ac:spMkLst>
        </pc:spChg>
        <pc:spChg chg="mod">
          <ac:chgData name="Raphaël SIMON" userId="537ba77e-21ed-4d1e-9b30-445434629ce0" providerId="ADAL" clId="{991FB457-FCCF-477C-B7F1-1A8ADDEC92A1}" dt="2023-03-21T08:17:17.093" v="2073" actId="1038"/>
          <ac:spMkLst>
            <pc:docMk/>
            <pc:sldMk cId="1743809462" sldId="2452"/>
            <ac:spMk id="18" creationId="{77C76AA2-14F5-3E91-A76B-9B334F835A4A}"/>
          </ac:spMkLst>
        </pc:spChg>
        <pc:spChg chg="del">
          <ac:chgData name="Raphaël SIMON" userId="537ba77e-21ed-4d1e-9b30-445434629ce0" providerId="ADAL" clId="{991FB457-FCCF-477C-B7F1-1A8ADDEC92A1}" dt="2023-03-21T08:15:35.896" v="1995" actId="478"/>
          <ac:spMkLst>
            <pc:docMk/>
            <pc:sldMk cId="1743809462" sldId="2452"/>
            <ac:spMk id="19" creationId="{54B37EFB-39BA-D30B-E0AA-D0550D53049F}"/>
          </ac:spMkLst>
        </pc:spChg>
        <pc:spChg chg="mod">
          <ac:chgData name="Raphaël SIMON" userId="537ba77e-21ed-4d1e-9b30-445434629ce0" providerId="ADAL" clId="{991FB457-FCCF-477C-B7F1-1A8ADDEC92A1}" dt="2023-03-21T08:16:15.195" v="2042" actId="1035"/>
          <ac:spMkLst>
            <pc:docMk/>
            <pc:sldMk cId="1743809462" sldId="2452"/>
            <ac:spMk id="20" creationId="{FC9A0F36-D492-7FFB-98D2-127A353905F1}"/>
          </ac:spMkLst>
        </pc:spChg>
        <pc:spChg chg="mod">
          <ac:chgData name="Raphaël SIMON" userId="537ba77e-21ed-4d1e-9b30-445434629ce0" providerId="ADAL" clId="{991FB457-FCCF-477C-B7F1-1A8ADDEC92A1}" dt="2023-03-21T08:16:15.195" v="2042" actId="1035"/>
          <ac:spMkLst>
            <pc:docMk/>
            <pc:sldMk cId="1743809462" sldId="2452"/>
            <ac:spMk id="21" creationId="{7D62DC27-1EE5-9E55-2BDB-BF337B1F8ABD}"/>
          </ac:spMkLst>
        </pc:spChg>
        <pc:spChg chg="add mod">
          <ac:chgData name="Raphaël SIMON" userId="537ba77e-21ed-4d1e-9b30-445434629ce0" providerId="ADAL" clId="{991FB457-FCCF-477C-B7F1-1A8ADDEC92A1}" dt="2023-03-21T08:18:08.693" v="2086" actId="3064"/>
          <ac:spMkLst>
            <pc:docMk/>
            <pc:sldMk cId="1743809462" sldId="2452"/>
            <ac:spMk id="26" creationId="{71BF8AA6-D93D-0A33-3A7B-8A9494C36F60}"/>
          </ac:spMkLst>
        </pc:spChg>
        <pc:spChg chg="add mod">
          <ac:chgData name="Raphaël SIMON" userId="537ba77e-21ed-4d1e-9b30-445434629ce0" providerId="ADAL" clId="{991FB457-FCCF-477C-B7F1-1A8ADDEC92A1}" dt="2023-03-21T08:18:04.237" v="2085" actId="3064"/>
          <ac:spMkLst>
            <pc:docMk/>
            <pc:sldMk cId="1743809462" sldId="2452"/>
            <ac:spMk id="27" creationId="{826AB394-701F-6795-747D-AF0C8B3079FF}"/>
          </ac:spMkLst>
        </pc:spChg>
        <pc:spChg chg="mod">
          <ac:chgData name="Raphaël SIMON" userId="537ba77e-21ed-4d1e-9b30-445434629ce0" providerId="ADAL" clId="{991FB457-FCCF-477C-B7F1-1A8ADDEC92A1}" dt="2023-03-21T08:16:03.609" v="2022" actId="1036"/>
          <ac:spMkLst>
            <pc:docMk/>
            <pc:sldMk cId="1743809462" sldId="2452"/>
            <ac:spMk id="28" creationId="{A305DC6A-5A06-69B3-5525-98C096089A6B}"/>
          </ac:spMkLst>
        </pc:spChg>
        <pc:spChg chg="mod">
          <ac:chgData name="Raphaël SIMON" userId="537ba77e-21ed-4d1e-9b30-445434629ce0" providerId="ADAL" clId="{991FB457-FCCF-477C-B7F1-1A8ADDEC92A1}" dt="2023-03-21T08:16:03.609" v="2022" actId="1036"/>
          <ac:spMkLst>
            <pc:docMk/>
            <pc:sldMk cId="1743809462" sldId="2452"/>
            <ac:spMk id="29" creationId="{15EA53E9-1CBD-805D-A890-C13CF5852A5A}"/>
          </ac:spMkLst>
        </pc:spChg>
        <pc:cxnChg chg="add mod">
          <ac:chgData name="Raphaël SIMON" userId="537ba77e-21ed-4d1e-9b30-445434629ce0" providerId="ADAL" clId="{991FB457-FCCF-477C-B7F1-1A8ADDEC92A1}" dt="2023-03-21T08:16:35.066" v="2044" actId="693"/>
          <ac:cxnSpMkLst>
            <pc:docMk/>
            <pc:sldMk cId="1743809462" sldId="2452"/>
            <ac:cxnSpMk id="24" creationId="{7E58730D-D2D4-7ABD-A3D3-06260E64CAF3}"/>
          </ac:cxnSpMkLst>
        </pc:cxnChg>
        <pc:cxnChg chg="add mod">
          <ac:chgData name="Raphaël SIMON" userId="537ba77e-21ed-4d1e-9b30-445434629ce0" providerId="ADAL" clId="{991FB457-FCCF-477C-B7F1-1A8ADDEC92A1}" dt="2023-03-21T08:16:41.241" v="2046" actId="1076"/>
          <ac:cxnSpMkLst>
            <pc:docMk/>
            <pc:sldMk cId="1743809462" sldId="2452"/>
            <ac:cxnSpMk id="25" creationId="{916BE2CD-2D70-23E7-6412-012F872BF770}"/>
          </ac:cxnSpMkLst>
        </pc:cxnChg>
        <pc:cxnChg chg="mod">
          <ac:chgData name="Raphaël SIMON" userId="537ba77e-21ed-4d1e-9b30-445434629ce0" providerId="ADAL" clId="{991FB457-FCCF-477C-B7F1-1A8ADDEC92A1}" dt="2023-03-21T08:16:03.609" v="2022" actId="1036"/>
          <ac:cxnSpMkLst>
            <pc:docMk/>
            <pc:sldMk cId="1743809462" sldId="2452"/>
            <ac:cxnSpMk id="32" creationId="{EBD23C3F-55E7-350D-C77F-A5C22C2C69EA}"/>
          </ac:cxnSpMkLst>
        </pc:cxnChg>
        <pc:cxnChg chg="mod">
          <ac:chgData name="Raphaël SIMON" userId="537ba77e-21ed-4d1e-9b30-445434629ce0" providerId="ADAL" clId="{991FB457-FCCF-477C-B7F1-1A8ADDEC92A1}" dt="2023-03-21T08:16:03.609" v="2022" actId="1036"/>
          <ac:cxnSpMkLst>
            <pc:docMk/>
            <pc:sldMk cId="1743809462" sldId="2452"/>
            <ac:cxnSpMk id="33" creationId="{00069484-019E-A90C-7D82-9E5A22F2B249}"/>
          </ac:cxnSpMkLst>
        </pc:cxnChg>
      </pc:sldChg>
    </pc:docChg>
  </pc:docChgLst>
  <pc:docChgLst>
    <pc:chgData name="Caroline MARTIN" userId="S::caroline.martin@atih.sante.fr::ca84dd25-0c42-4b7d-b66b-e367db3cdef7" providerId="AD" clId="Web-{8F00309F-C265-2A70-8F14-099B89EBCA65}"/>
    <pc:docChg chg="modSld">
      <pc:chgData name="Caroline MARTIN" userId="S::caroline.martin@atih.sante.fr::ca84dd25-0c42-4b7d-b66b-e367db3cdef7" providerId="AD" clId="Web-{8F00309F-C265-2A70-8F14-099B89EBCA65}" dt="2023-03-22T09:43:53.022" v="304"/>
      <pc:docMkLst>
        <pc:docMk/>
      </pc:docMkLst>
      <pc:sldChg chg="modSp">
        <pc:chgData name="Caroline MARTIN" userId="S::caroline.martin@atih.sante.fr::ca84dd25-0c42-4b7d-b66b-e367db3cdef7" providerId="AD" clId="Web-{8F00309F-C265-2A70-8F14-099B89EBCA65}" dt="2023-03-22T09:22:47.558" v="53"/>
        <pc:sldMkLst>
          <pc:docMk/>
          <pc:sldMk cId="991246687" sldId="2413"/>
        </pc:sldMkLst>
        <pc:spChg chg="mod">
          <ac:chgData name="Caroline MARTIN" userId="S::caroline.martin@atih.sante.fr::ca84dd25-0c42-4b7d-b66b-e367db3cdef7" providerId="AD" clId="Web-{8F00309F-C265-2A70-8F14-099B89EBCA65}" dt="2023-03-22T09:22:47.558" v="53"/>
          <ac:spMkLst>
            <pc:docMk/>
            <pc:sldMk cId="991246687" sldId="2413"/>
            <ac:spMk id="10" creationId="{C11CD9C8-317E-ADC2-219F-173EA1AB3187}"/>
          </ac:spMkLst>
        </pc:spChg>
      </pc:sldChg>
      <pc:sldChg chg="addSp delSp modSp">
        <pc:chgData name="Caroline MARTIN" userId="S::caroline.martin@atih.sante.fr::ca84dd25-0c42-4b7d-b66b-e367db3cdef7" providerId="AD" clId="Web-{8F00309F-C265-2A70-8F14-099B89EBCA65}" dt="2023-03-22T09:20:46.163" v="41"/>
        <pc:sldMkLst>
          <pc:docMk/>
          <pc:sldMk cId="1638186198" sldId="2415"/>
        </pc:sldMkLst>
        <pc:spChg chg="del">
          <ac:chgData name="Caroline MARTIN" userId="S::caroline.martin@atih.sante.fr::ca84dd25-0c42-4b7d-b66b-e367db3cdef7" providerId="AD" clId="Web-{8F00309F-C265-2A70-8F14-099B89EBCA65}" dt="2023-03-22T09:18:21.908" v="12"/>
          <ac:spMkLst>
            <pc:docMk/>
            <pc:sldMk cId="1638186198" sldId="2415"/>
            <ac:spMk id="10" creationId="{C11CD9C8-317E-ADC2-219F-173EA1AB3187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20:46.163" v="41"/>
          <ac:spMkLst>
            <pc:docMk/>
            <pc:sldMk cId="1638186198" sldId="2415"/>
            <ac:spMk id="11" creationId="{F05BCF39-9120-87E4-F822-8F3401B545EA}"/>
          </ac:spMkLst>
        </pc:spChg>
      </pc:sldChg>
      <pc:sldChg chg="addSp delSp modSp">
        <pc:chgData name="Caroline MARTIN" userId="S::caroline.martin@atih.sante.fr::ca84dd25-0c42-4b7d-b66b-e367db3cdef7" providerId="AD" clId="Web-{8F00309F-C265-2A70-8F14-099B89EBCA65}" dt="2023-03-22T09:20:53.273" v="42"/>
        <pc:sldMkLst>
          <pc:docMk/>
          <pc:sldMk cId="2893738498" sldId="2416"/>
        </pc:sldMkLst>
        <pc:spChg chg="del">
          <ac:chgData name="Caroline MARTIN" userId="S::caroline.martin@atih.sante.fr::ca84dd25-0c42-4b7d-b66b-e367db3cdef7" providerId="AD" clId="Web-{8F00309F-C265-2A70-8F14-099B89EBCA65}" dt="2023-03-22T09:18:57.675" v="17"/>
          <ac:spMkLst>
            <pc:docMk/>
            <pc:sldMk cId="2893738498" sldId="2416"/>
            <ac:spMk id="10" creationId="{C11CD9C8-317E-ADC2-219F-173EA1AB3187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20:53.273" v="42"/>
          <ac:spMkLst>
            <pc:docMk/>
            <pc:sldMk cId="2893738498" sldId="2416"/>
            <ac:spMk id="15" creationId="{DF3F62E8-AE53-8AA4-7B2F-6B9A69AE30C1}"/>
          </ac:spMkLst>
        </pc:spChg>
      </pc:sldChg>
      <pc:sldChg chg="addSp delSp modSp">
        <pc:chgData name="Caroline MARTIN" userId="S::caroline.martin@atih.sante.fr::ca84dd25-0c42-4b7d-b66b-e367db3cdef7" providerId="AD" clId="Web-{8F00309F-C265-2A70-8F14-099B89EBCA65}" dt="2023-03-22T09:28:09.068" v="65" actId="14100"/>
        <pc:sldMkLst>
          <pc:docMk/>
          <pc:sldMk cId="3582167143" sldId="2417"/>
        </pc:sldMkLst>
        <pc:spChg chg="del">
          <ac:chgData name="Caroline MARTIN" userId="S::caroline.martin@atih.sante.fr::ca84dd25-0c42-4b7d-b66b-e367db3cdef7" providerId="AD" clId="Web-{8F00309F-C265-2A70-8F14-099B89EBCA65}" dt="2023-03-22T09:19:13.472" v="20"/>
          <ac:spMkLst>
            <pc:docMk/>
            <pc:sldMk cId="3582167143" sldId="2417"/>
            <ac:spMk id="10" creationId="{C11CD9C8-317E-ADC2-219F-173EA1AB3187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20:59.023" v="43"/>
          <ac:spMkLst>
            <pc:docMk/>
            <pc:sldMk cId="3582167143" sldId="2417"/>
            <ac:spMk id="11" creationId="{3E4B9ABE-3374-DC15-4C0E-F214293BAB6A}"/>
          </ac:spMkLst>
        </pc:spChg>
        <pc:spChg chg="mod">
          <ac:chgData name="Caroline MARTIN" userId="S::caroline.martin@atih.sante.fr::ca84dd25-0c42-4b7d-b66b-e367db3cdef7" providerId="AD" clId="Web-{8F00309F-C265-2A70-8F14-099B89EBCA65}" dt="2023-03-22T09:28:09.068" v="65" actId="14100"/>
          <ac:spMkLst>
            <pc:docMk/>
            <pc:sldMk cId="3582167143" sldId="2417"/>
            <ac:spMk id="14" creationId="{7878E7A1-8614-92F7-37B8-3B1E70E8028B}"/>
          </ac:spMkLst>
        </pc:spChg>
      </pc:sldChg>
      <pc:sldChg chg="addSp delSp modSp">
        <pc:chgData name="Caroline MARTIN" userId="S::caroline.martin@atih.sante.fr::ca84dd25-0c42-4b7d-b66b-e367db3cdef7" providerId="AD" clId="Web-{8F00309F-C265-2A70-8F14-099B89EBCA65}" dt="2023-03-22T09:29:48.087" v="73"/>
        <pc:sldMkLst>
          <pc:docMk/>
          <pc:sldMk cId="1962325097" sldId="2418"/>
        </pc:sldMkLst>
        <pc:spChg chg="del">
          <ac:chgData name="Caroline MARTIN" userId="S::caroline.martin@atih.sante.fr::ca84dd25-0c42-4b7d-b66b-e367db3cdef7" providerId="AD" clId="Web-{8F00309F-C265-2A70-8F14-099B89EBCA65}" dt="2023-03-22T09:19:20.848" v="22"/>
          <ac:spMkLst>
            <pc:docMk/>
            <pc:sldMk cId="1962325097" sldId="2418"/>
            <ac:spMk id="10" creationId="{C11CD9C8-317E-ADC2-219F-173EA1AB3187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21:06.336" v="44"/>
          <ac:spMkLst>
            <pc:docMk/>
            <pc:sldMk cId="1962325097" sldId="2418"/>
            <ac:spMk id="11" creationId="{00256154-83B4-32CC-19A4-10251BCD9EED}"/>
          </ac:spMkLst>
        </pc:spChg>
        <pc:spChg chg="mod">
          <ac:chgData name="Caroline MARTIN" userId="S::caroline.martin@atih.sante.fr::ca84dd25-0c42-4b7d-b66b-e367db3cdef7" providerId="AD" clId="Web-{8F00309F-C265-2A70-8F14-099B89EBCA65}" dt="2023-03-22T09:27:48.630" v="61" actId="20577"/>
          <ac:spMkLst>
            <pc:docMk/>
            <pc:sldMk cId="1962325097" sldId="2418"/>
            <ac:spMk id="14" creationId="{7878E7A1-8614-92F7-37B8-3B1E70E8028B}"/>
          </ac:spMkLst>
        </pc:spChg>
        <pc:spChg chg="mod">
          <ac:chgData name="Caroline MARTIN" userId="S::caroline.martin@atih.sante.fr::ca84dd25-0c42-4b7d-b66b-e367db3cdef7" providerId="AD" clId="Web-{8F00309F-C265-2A70-8F14-099B89EBCA65}" dt="2023-03-22T09:29:48.087" v="73"/>
          <ac:spMkLst>
            <pc:docMk/>
            <pc:sldMk cId="1962325097" sldId="2418"/>
            <ac:spMk id="15" creationId="{5A322ACD-8F93-08B1-E45D-EE85783E9A99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28:21.881" v="66"/>
          <ac:spMkLst>
            <pc:docMk/>
            <pc:sldMk cId="1962325097" sldId="2418"/>
            <ac:spMk id="19" creationId="{D2EF391A-470E-326F-4831-87745174D58B}"/>
          </ac:spMkLst>
        </pc:spChg>
      </pc:sldChg>
      <pc:sldChg chg="addSp delSp modSp">
        <pc:chgData name="Caroline MARTIN" userId="S::caroline.martin@atih.sante.fr::ca84dd25-0c42-4b7d-b66b-e367db3cdef7" providerId="AD" clId="Web-{8F00309F-C265-2A70-8F14-099B89EBCA65}" dt="2023-03-22T09:32:23.311" v="94" actId="1076"/>
        <pc:sldMkLst>
          <pc:docMk/>
          <pc:sldMk cId="371791752" sldId="2419"/>
        </pc:sldMkLst>
        <pc:spChg chg="del">
          <ac:chgData name="Caroline MARTIN" userId="S::caroline.martin@atih.sante.fr::ca84dd25-0c42-4b7d-b66b-e367db3cdef7" providerId="AD" clId="Web-{8F00309F-C265-2A70-8F14-099B89EBCA65}" dt="2023-03-22T09:19:29.004" v="24"/>
          <ac:spMkLst>
            <pc:docMk/>
            <pc:sldMk cId="371791752" sldId="2419"/>
            <ac:spMk id="10" creationId="{C11CD9C8-317E-ADC2-219F-173EA1AB3187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21:12.570" v="45"/>
          <ac:spMkLst>
            <pc:docMk/>
            <pc:sldMk cId="371791752" sldId="2419"/>
            <ac:spMk id="11" creationId="{6D7ADAD5-A7EB-DD94-82E4-E17A17387BE0}"/>
          </ac:spMkLst>
        </pc:spChg>
        <pc:spChg chg="mod">
          <ac:chgData name="Caroline MARTIN" userId="S::caroline.martin@atih.sante.fr::ca84dd25-0c42-4b7d-b66b-e367db3cdef7" providerId="AD" clId="Web-{8F00309F-C265-2A70-8F14-099B89EBCA65}" dt="2023-03-22T09:31:56.029" v="92"/>
          <ac:spMkLst>
            <pc:docMk/>
            <pc:sldMk cId="371791752" sldId="2419"/>
            <ac:spMk id="16" creationId="{9577DFA5-018B-DEAD-2B6D-941EA9895CBA}"/>
          </ac:spMkLst>
        </pc:spChg>
        <pc:spChg chg="add del mod">
          <ac:chgData name="Caroline MARTIN" userId="S::caroline.martin@atih.sante.fr::ca84dd25-0c42-4b7d-b66b-e367db3cdef7" providerId="AD" clId="Web-{8F00309F-C265-2A70-8F14-099B89EBCA65}" dt="2023-03-22T09:30:13.338" v="77"/>
          <ac:spMkLst>
            <pc:docMk/>
            <pc:sldMk cId="371791752" sldId="2419"/>
            <ac:spMk id="20" creationId="{8BC4C498-65F9-79C1-2EB4-FAA532AAFC12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0:01.072" v="75"/>
          <ac:spMkLst>
            <pc:docMk/>
            <pc:sldMk cId="371791752" sldId="2419"/>
            <ac:spMk id="22" creationId="{5890EA34-22BF-118B-07F6-C0F855CC037A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30:28.432" v="79"/>
          <ac:spMkLst>
            <pc:docMk/>
            <pc:sldMk cId="371791752" sldId="2419"/>
            <ac:spMk id="24" creationId="{C6C7657C-1D27-7726-1B22-BC06B215C9CF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32:23.311" v="94" actId="1076"/>
          <ac:spMkLst>
            <pc:docMk/>
            <pc:sldMk cId="371791752" sldId="2419"/>
            <ac:spMk id="26" creationId="{294581FE-05AF-ACC9-01BC-6A5FF702F91C}"/>
          </ac:spMkLst>
        </pc:spChg>
      </pc:sldChg>
      <pc:sldChg chg="addSp delSp modSp">
        <pc:chgData name="Caroline MARTIN" userId="S::caroline.martin@atih.sante.fr::ca84dd25-0c42-4b7d-b66b-e367db3cdef7" providerId="AD" clId="Web-{8F00309F-C265-2A70-8F14-099B89EBCA65}" dt="2023-03-22T09:37:12.790" v="125"/>
        <pc:sldMkLst>
          <pc:docMk/>
          <pc:sldMk cId="2717004998" sldId="2420"/>
        </pc:sldMkLst>
        <pc:spChg chg="del">
          <ac:chgData name="Caroline MARTIN" userId="S::caroline.martin@atih.sante.fr::ca84dd25-0c42-4b7d-b66b-e367db3cdef7" providerId="AD" clId="Web-{8F00309F-C265-2A70-8F14-099B89EBCA65}" dt="2023-03-22T09:19:35.864" v="26"/>
          <ac:spMkLst>
            <pc:docMk/>
            <pc:sldMk cId="2717004998" sldId="2420"/>
            <ac:spMk id="10" creationId="{C11CD9C8-317E-ADC2-219F-173EA1AB3187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21:17.461" v="46"/>
          <ac:spMkLst>
            <pc:docMk/>
            <pc:sldMk cId="2717004998" sldId="2420"/>
            <ac:spMk id="11" creationId="{E4FE9A52-D908-243D-F65C-623BE993D9D7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33:35.704" v="97"/>
          <ac:spMkLst>
            <pc:docMk/>
            <pc:sldMk cId="2717004998" sldId="2420"/>
            <ac:spMk id="14" creationId="{7878E7A1-8614-92F7-37B8-3B1E70E8028B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33:35.704" v="96"/>
          <ac:spMkLst>
            <pc:docMk/>
            <pc:sldMk cId="2717004998" sldId="2420"/>
            <ac:spMk id="15" creationId="{5A322ACD-8F93-08B1-E45D-EE85783E9A99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33:35.704" v="95"/>
          <ac:spMkLst>
            <pc:docMk/>
            <pc:sldMk cId="2717004998" sldId="2420"/>
            <ac:spMk id="16" creationId="{9577DFA5-018B-DEAD-2B6D-941EA9895CBA}"/>
          </ac:spMkLst>
        </pc:spChg>
        <pc:spChg chg="mod">
          <ac:chgData name="Caroline MARTIN" userId="S::caroline.martin@atih.sante.fr::ca84dd25-0c42-4b7d-b66b-e367db3cdef7" providerId="AD" clId="Web-{8F00309F-C265-2A70-8F14-099B89EBCA65}" dt="2023-03-22T09:37:12.790" v="125"/>
          <ac:spMkLst>
            <pc:docMk/>
            <pc:sldMk cId="2717004998" sldId="2420"/>
            <ac:spMk id="17" creationId="{44D33167-5966-9574-110C-D3E6C1FCB1EA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3:47.533" v="98"/>
          <ac:spMkLst>
            <pc:docMk/>
            <pc:sldMk cId="2717004998" sldId="2420"/>
            <ac:spMk id="19" creationId="{49ACA21A-90DF-20E1-6F5C-065B915AC4A8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3:47.549" v="99"/>
          <ac:spMkLst>
            <pc:docMk/>
            <pc:sldMk cId="2717004998" sldId="2420"/>
            <ac:spMk id="21" creationId="{3292DBD4-3A9A-43C4-9D09-4A342D50665C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3:47.580" v="100"/>
          <ac:spMkLst>
            <pc:docMk/>
            <pc:sldMk cId="2717004998" sldId="2420"/>
            <ac:spMk id="23" creationId="{5CAAE643-A4B2-C93F-E5FE-D3A304233D7B}"/>
          </ac:spMkLst>
        </pc:spChg>
      </pc:sldChg>
      <pc:sldChg chg="addSp delSp modSp">
        <pc:chgData name="Caroline MARTIN" userId="S::caroline.martin@atih.sante.fr::ca84dd25-0c42-4b7d-b66b-e367db3cdef7" providerId="AD" clId="Web-{8F00309F-C265-2A70-8F14-099B89EBCA65}" dt="2023-03-22T09:39:22.529" v="191"/>
        <pc:sldMkLst>
          <pc:docMk/>
          <pc:sldMk cId="79473325" sldId="2421"/>
        </pc:sldMkLst>
        <pc:spChg chg="del">
          <ac:chgData name="Caroline MARTIN" userId="S::caroline.martin@atih.sante.fr::ca84dd25-0c42-4b7d-b66b-e367db3cdef7" providerId="AD" clId="Web-{8F00309F-C265-2A70-8F14-099B89EBCA65}" dt="2023-03-22T09:19:41.208" v="28"/>
          <ac:spMkLst>
            <pc:docMk/>
            <pc:sldMk cId="79473325" sldId="2421"/>
            <ac:spMk id="10" creationId="{C11CD9C8-317E-ADC2-219F-173EA1AB3187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21:23.789" v="47"/>
          <ac:spMkLst>
            <pc:docMk/>
            <pc:sldMk cId="79473325" sldId="2421"/>
            <ac:spMk id="11" creationId="{E5DD9472-9F8C-B1B1-735E-D0DCD7A5FD32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37:27.322" v="129"/>
          <ac:spMkLst>
            <pc:docMk/>
            <pc:sldMk cId="79473325" sldId="2421"/>
            <ac:spMk id="14" creationId="{7878E7A1-8614-92F7-37B8-3B1E70E8028B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37:27.322" v="128"/>
          <ac:spMkLst>
            <pc:docMk/>
            <pc:sldMk cId="79473325" sldId="2421"/>
            <ac:spMk id="15" creationId="{5A322ACD-8F93-08B1-E45D-EE85783E9A99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37:27.322" v="127"/>
          <ac:spMkLst>
            <pc:docMk/>
            <pc:sldMk cId="79473325" sldId="2421"/>
            <ac:spMk id="16" creationId="{9577DFA5-018B-DEAD-2B6D-941EA9895CBA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37:27.322" v="126"/>
          <ac:spMkLst>
            <pc:docMk/>
            <pc:sldMk cId="79473325" sldId="2421"/>
            <ac:spMk id="17" creationId="{44D33167-5966-9574-110C-D3E6C1FCB1EA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39:04.684" v="176"/>
          <ac:spMkLst>
            <pc:docMk/>
            <pc:sldMk cId="79473325" sldId="2421"/>
            <ac:spMk id="18" creationId="{DEFF037B-0E67-7919-F56E-2F2D5B973F14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39:04.669" v="175"/>
          <ac:spMkLst>
            <pc:docMk/>
            <pc:sldMk cId="79473325" sldId="2421"/>
            <ac:spMk id="19" creationId="{D8480741-2504-B5EC-6732-5FE456FE9987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39:04.669" v="174"/>
          <ac:spMkLst>
            <pc:docMk/>
            <pc:sldMk cId="79473325" sldId="2421"/>
            <ac:spMk id="20" creationId="{70E3A4BE-25DA-F446-8DCA-A74B0D8DF32A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39:04.669" v="173"/>
          <ac:spMkLst>
            <pc:docMk/>
            <pc:sldMk cId="79473325" sldId="2421"/>
            <ac:spMk id="21" creationId="{B3D91723-DC35-6C01-CAD9-2B995EBCDCF9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39:04.669" v="172"/>
          <ac:spMkLst>
            <pc:docMk/>
            <pc:sldMk cId="79473325" sldId="2421"/>
            <ac:spMk id="22" creationId="{00C5B49B-5B55-4388-3BFA-C935574238DB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39:04.669" v="171"/>
          <ac:spMkLst>
            <pc:docMk/>
            <pc:sldMk cId="79473325" sldId="2421"/>
            <ac:spMk id="23" creationId="{481277BE-DCE6-5045-E089-797AC322C657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39:04.669" v="170"/>
          <ac:spMkLst>
            <pc:docMk/>
            <pc:sldMk cId="79473325" sldId="2421"/>
            <ac:spMk id="24" creationId="{A294FB13-710F-CD84-717A-E8FEC77AE1A4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39:04.669" v="169"/>
          <ac:spMkLst>
            <pc:docMk/>
            <pc:sldMk cId="79473325" sldId="2421"/>
            <ac:spMk id="25" creationId="{0AEE1C33-FFB4-03D7-ACA6-D14BCC55988B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39:04.669" v="168"/>
          <ac:spMkLst>
            <pc:docMk/>
            <pc:sldMk cId="79473325" sldId="2421"/>
            <ac:spMk id="27" creationId="{4B2D5FF2-03EC-12E5-2D59-9CF190BB3213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39:04.669" v="167"/>
          <ac:spMkLst>
            <pc:docMk/>
            <pc:sldMk cId="79473325" sldId="2421"/>
            <ac:spMk id="29" creationId="{94C9A095-221B-AD5D-4A81-3EC487351EC5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39:04.669" v="166"/>
          <ac:spMkLst>
            <pc:docMk/>
            <pc:sldMk cId="79473325" sldId="2421"/>
            <ac:spMk id="31" creationId="{FF4F8AF3-DF32-87C3-5CE8-C977D19DA1E8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39:04.669" v="165"/>
          <ac:spMkLst>
            <pc:docMk/>
            <pc:sldMk cId="79473325" sldId="2421"/>
            <ac:spMk id="33" creationId="{D9A1EA32-6CAF-B681-CF73-CDC25B321FC3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9:12.200" v="177"/>
          <ac:spMkLst>
            <pc:docMk/>
            <pc:sldMk cId="79473325" sldId="2421"/>
            <ac:spMk id="35" creationId="{0A599E4F-3681-3BEE-251B-7FB043B7764F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9:12.216" v="178"/>
          <ac:spMkLst>
            <pc:docMk/>
            <pc:sldMk cId="79473325" sldId="2421"/>
            <ac:spMk id="37" creationId="{E12FBF6F-F499-27DF-2C99-9E1C23BA4D21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9:12.231" v="179"/>
          <ac:spMkLst>
            <pc:docMk/>
            <pc:sldMk cId="79473325" sldId="2421"/>
            <ac:spMk id="39" creationId="{AE9F9888-E56E-18CF-0C78-4124CF57965B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9:12.263" v="180"/>
          <ac:spMkLst>
            <pc:docMk/>
            <pc:sldMk cId="79473325" sldId="2421"/>
            <ac:spMk id="43" creationId="{E97809FE-FD92-E402-4E20-E70A4784B7B8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9:12.278" v="181"/>
          <ac:spMkLst>
            <pc:docMk/>
            <pc:sldMk cId="79473325" sldId="2421"/>
            <ac:spMk id="45" creationId="{DCF2AEBE-82D5-36F8-0B31-43C1BBE1CF8D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9:12.309" v="182"/>
          <ac:spMkLst>
            <pc:docMk/>
            <pc:sldMk cId="79473325" sldId="2421"/>
            <ac:spMk id="47" creationId="{BE847756-C16C-4A44-23B3-FC949D73AA83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9:12.325" v="183"/>
          <ac:spMkLst>
            <pc:docMk/>
            <pc:sldMk cId="79473325" sldId="2421"/>
            <ac:spMk id="49" creationId="{1FE8B4C3-F9A7-37AF-B7C1-824F7AA70BAA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9:12.341" v="184"/>
          <ac:spMkLst>
            <pc:docMk/>
            <pc:sldMk cId="79473325" sldId="2421"/>
            <ac:spMk id="51" creationId="{EBAC1E17-B1A2-5E59-F722-D7AFE9CEDD59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9:12.372" v="185"/>
          <ac:spMkLst>
            <pc:docMk/>
            <pc:sldMk cId="79473325" sldId="2421"/>
            <ac:spMk id="53" creationId="{8C76A504-A160-05C2-9949-81A42265F396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9:12.388" v="186"/>
          <ac:spMkLst>
            <pc:docMk/>
            <pc:sldMk cId="79473325" sldId="2421"/>
            <ac:spMk id="55" creationId="{19CCD4CD-001D-C1AE-5042-726BA16142E5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9:12.403" v="187"/>
          <ac:spMkLst>
            <pc:docMk/>
            <pc:sldMk cId="79473325" sldId="2421"/>
            <ac:spMk id="57" creationId="{C67058B2-AB44-74C1-8C82-A1A035F715A1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9:12.419" v="188"/>
          <ac:spMkLst>
            <pc:docMk/>
            <pc:sldMk cId="79473325" sldId="2421"/>
            <ac:spMk id="59" creationId="{EB1C80CF-2BA9-3A18-0DC4-D1AC5853B87F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9:12.450" v="189"/>
          <ac:spMkLst>
            <pc:docMk/>
            <pc:sldMk cId="79473325" sldId="2421"/>
            <ac:spMk id="61" creationId="{2BB5E231-7E98-0CF9-CEF9-80E9BE4B8C4D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9:12.481" v="190"/>
          <ac:spMkLst>
            <pc:docMk/>
            <pc:sldMk cId="79473325" sldId="2421"/>
            <ac:spMk id="63" creationId="{7DCF3DC5-BC47-9868-7D15-A5B6D5B49B1D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39:22.529" v="191"/>
          <ac:spMkLst>
            <pc:docMk/>
            <pc:sldMk cId="79473325" sldId="2421"/>
            <ac:spMk id="65" creationId="{C4FCF1C0-BC7B-89DA-2238-3EA75B86CE3B}"/>
          </ac:spMkLst>
        </pc:spChg>
      </pc:sldChg>
      <pc:sldChg chg="addSp delSp modSp">
        <pc:chgData name="Caroline MARTIN" userId="S::caroline.martin@atih.sante.fr::ca84dd25-0c42-4b7d-b66b-e367db3cdef7" providerId="AD" clId="Web-{8F00309F-C265-2A70-8F14-099B89EBCA65}" dt="2023-03-22T09:38:54.887" v="164" actId="1076"/>
        <pc:sldMkLst>
          <pc:docMk/>
          <pc:sldMk cId="4147682825" sldId="2422"/>
        </pc:sldMkLst>
        <pc:spChg chg="del">
          <ac:chgData name="Caroline MARTIN" userId="S::caroline.martin@atih.sante.fr::ca84dd25-0c42-4b7d-b66b-e367db3cdef7" providerId="AD" clId="Web-{8F00309F-C265-2A70-8F14-099B89EBCA65}" dt="2023-03-22T09:19:46.036" v="30"/>
          <ac:spMkLst>
            <pc:docMk/>
            <pc:sldMk cId="4147682825" sldId="2422"/>
            <ac:spMk id="10" creationId="{C11CD9C8-317E-ADC2-219F-173EA1AB3187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21:28.711" v="48"/>
          <ac:spMkLst>
            <pc:docMk/>
            <pc:sldMk cId="4147682825" sldId="2422"/>
            <ac:spMk id="11" creationId="{F69B3CA0-8C24-8BDD-B89E-1CCE733E3E8F}"/>
          </ac:spMkLst>
        </pc:spChg>
        <pc:spChg chg="mod">
          <ac:chgData name="Caroline MARTIN" userId="S::caroline.martin@atih.sante.fr::ca84dd25-0c42-4b7d-b66b-e367db3cdef7" providerId="AD" clId="Web-{8F00309F-C265-2A70-8F14-099B89EBCA65}" dt="2023-03-22T09:38:54.746" v="157" actId="1076"/>
          <ac:spMkLst>
            <pc:docMk/>
            <pc:sldMk cId="4147682825" sldId="2422"/>
            <ac:spMk id="18" creationId="{DEFF037B-0E67-7919-F56E-2F2D5B973F14}"/>
          </ac:spMkLst>
        </pc:spChg>
        <pc:spChg chg="mod">
          <ac:chgData name="Caroline MARTIN" userId="S::caroline.martin@atih.sante.fr::ca84dd25-0c42-4b7d-b66b-e367db3cdef7" providerId="AD" clId="Web-{8F00309F-C265-2A70-8F14-099B89EBCA65}" dt="2023-03-22T09:38:54.762" v="158" actId="1076"/>
          <ac:spMkLst>
            <pc:docMk/>
            <pc:sldMk cId="4147682825" sldId="2422"/>
            <ac:spMk id="19" creationId="{D8480741-2504-B5EC-6732-5FE456FE9987}"/>
          </ac:spMkLst>
        </pc:spChg>
        <pc:spChg chg="mod">
          <ac:chgData name="Caroline MARTIN" userId="S::caroline.martin@atih.sante.fr::ca84dd25-0c42-4b7d-b66b-e367db3cdef7" providerId="AD" clId="Web-{8F00309F-C265-2A70-8F14-099B89EBCA65}" dt="2023-03-22T09:38:54.793" v="159" actId="1076"/>
          <ac:spMkLst>
            <pc:docMk/>
            <pc:sldMk cId="4147682825" sldId="2422"/>
            <ac:spMk id="20" creationId="{70E3A4BE-25DA-F446-8DCA-A74B0D8DF32A}"/>
          </ac:spMkLst>
        </pc:spChg>
        <pc:spChg chg="mod">
          <ac:chgData name="Caroline MARTIN" userId="S::caroline.martin@atih.sante.fr::ca84dd25-0c42-4b7d-b66b-e367db3cdef7" providerId="AD" clId="Web-{8F00309F-C265-2A70-8F14-099B89EBCA65}" dt="2023-03-22T09:38:54.809" v="160" actId="1076"/>
          <ac:spMkLst>
            <pc:docMk/>
            <pc:sldMk cId="4147682825" sldId="2422"/>
            <ac:spMk id="21" creationId="{B3D91723-DC35-6C01-CAD9-2B995EBCDCF9}"/>
          </ac:spMkLst>
        </pc:spChg>
        <pc:spChg chg="mod">
          <ac:chgData name="Caroline MARTIN" userId="S::caroline.martin@atih.sante.fr::ca84dd25-0c42-4b7d-b66b-e367db3cdef7" providerId="AD" clId="Web-{8F00309F-C265-2A70-8F14-099B89EBCA65}" dt="2023-03-22T09:38:54.824" v="161" actId="1076"/>
          <ac:spMkLst>
            <pc:docMk/>
            <pc:sldMk cId="4147682825" sldId="2422"/>
            <ac:spMk id="22" creationId="{00C5B49B-5B55-4388-3BFA-C935574238DB}"/>
          </ac:spMkLst>
        </pc:spChg>
        <pc:spChg chg="mod">
          <ac:chgData name="Caroline MARTIN" userId="S::caroline.martin@atih.sante.fr::ca84dd25-0c42-4b7d-b66b-e367db3cdef7" providerId="AD" clId="Web-{8F00309F-C265-2A70-8F14-099B89EBCA65}" dt="2023-03-22T09:38:54.856" v="162" actId="1076"/>
          <ac:spMkLst>
            <pc:docMk/>
            <pc:sldMk cId="4147682825" sldId="2422"/>
            <ac:spMk id="23" creationId="{481277BE-DCE6-5045-E089-797AC322C657}"/>
          </ac:spMkLst>
        </pc:spChg>
        <pc:spChg chg="mod">
          <ac:chgData name="Caroline MARTIN" userId="S::caroline.martin@atih.sante.fr::ca84dd25-0c42-4b7d-b66b-e367db3cdef7" providerId="AD" clId="Web-{8F00309F-C265-2A70-8F14-099B89EBCA65}" dt="2023-03-22T09:38:54.871" v="163" actId="1076"/>
          <ac:spMkLst>
            <pc:docMk/>
            <pc:sldMk cId="4147682825" sldId="2422"/>
            <ac:spMk id="24" creationId="{A294FB13-710F-CD84-717A-E8FEC77AE1A4}"/>
          </ac:spMkLst>
        </pc:spChg>
        <pc:spChg chg="mod">
          <ac:chgData name="Caroline MARTIN" userId="S::caroline.martin@atih.sante.fr::ca84dd25-0c42-4b7d-b66b-e367db3cdef7" providerId="AD" clId="Web-{8F00309F-C265-2A70-8F14-099B89EBCA65}" dt="2023-03-22T09:38:54.887" v="164" actId="1076"/>
          <ac:spMkLst>
            <pc:docMk/>
            <pc:sldMk cId="4147682825" sldId="2422"/>
            <ac:spMk id="25" creationId="{0AEE1C33-FFB4-03D7-ACA6-D14BCC55988B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38:22.386" v="156" actId="1076"/>
          <ac:spMkLst>
            <pc:docMk/>
            <pc:sldMk cId="4147682825" sldId="2422"/>
            <ac:spMk id="30" creationId="{DE46BEB9-D5D7-A6FF-B923-520E838F3301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38:22.355" v="155" actId="1076"/>
          <ac:spMkLst>
            <pc:docMk/>
            <pc:sldMk cId="4147682825" sldId="2422"/>
            <ac:spMk id="34" creationId="{CC333A3E-4C92-EEFD-21F5-87060E7E964F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38:22.308" v="153" actId="1076"/>
          <ac:spMkLst>
            <pc:docMk/>
            <pc:sldMk cId="4147682825" sldId="2422"/>
            <ac:spMk id="36" creationId="{76A59F11-1694-8BA5-807A-1700C1B7D1F1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38:22.339" v="154" actId="1076"/>
          <ac:spMkLst>
            <pc:docMk/>
            <pc:sldMk cId="4147682825" sldId="2422"/>
            <ac:spMk id="38" creationId="{9F7E6503-7D62-D3D9-A184-110215BDEBAC}"/>
          </ac:spMkLst>
        </pc:spChg>
      </pc:sldChg>
      <pc:sldChg chg="addSp delSp modSp">
        <pc:chgData name="Caroline MARTIN" userId="S::caroline.martin@atih.sante.fr::ca84dd25-0c42-4b7d-b66b-e367db3cdef7" providerId="AD" clId="Web-{8F00309F-C265-2A70-8F14-099B89EBCA65}" dt="2023-03-22T09:41:52.471" v="227" actId="14100"/>
        <pc:sldMkLst>
          <pc:docMk/>
          <pc:sldMk cId="3521697509" sldId="2423"/>
        </pc:sldMkLst>
        <pc:spChg chg="del">
          <ac:chgData name="Caroline MARTIN" userId="S::caroline.martin@atih.sante.fr::ca84dd25-0c42-4b7d-b66b-e367db3cdef7" providerId="AD" clId="Web-{8F00309F-C265-2A70-8F14-099B89EBCA65}" dt="2023-03-22T09:19:51.677" v="32"/>
          <ac:spMkLst>
            <pc:docMk/>
            <pc:sldMk cId="3521697509" sldId="2423"/>
            <ac:spMk id="10" creationId="{C11CD9C8-317E-ADC2-219F-173EA1AB3187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21:33.852" v="49"/>
          <ac:spMkLst>
            <pc:docMk/>
            <pc:sldMk cId="3521697509" sldId="2423"/>
            <ac:spMk id="11" creationId="{7FB776A3-52D6-0C25-049D-98B7C93A3636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0:03.046" v="204"/>
          <ac:spMkLst>
            <pc:docMk/>
            <pc:sldMk cId="3521697509" sldId="2423"/>
            <ac:spMk id="14" creationId="{7878E7A1-8614-92F7-37B8-3B1E70E8028B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0:03.046" v="203"/>
          <ac:spMkLst>
            <pc:docMk/>
            <pc:sldMk cId="3521697509" sldId="2423"/>
            <ac:spMk id="15" creationId="{5A322ACD-8F93-08B1-E45D-EE85783E9A99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0:03.046" v="202"/>
          <ac:spMkLst>
            <pc:docMk/>
            <pc:sldMk cId="3521697509" sldId="2423"/>
            <ac:spMk id="16" creationId="{9577DFA5-018B-DEAD-2B6D-941EA9895CBA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0:05.467" v="205"/>
          <ac:spMkLst>
            <pc:docMk/>
            <pc:sldMk cId="3521697509" sldId="2423"/>
            <ac:spMk id="17" creationId="{44D33167-5966-9574-110C-D3E6C1FCB1EA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39:58.389" v="201"/>
          <ac:spMkLst>
            <pc:docMk/>
            <pc:sldMk cId="3521697509" sldId="2423"/>
            <ac:spMk id="19" creationId="{DCFBE692-414D-2E5A-16DF-10389F2A0EDE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39:58.389" v="200"/>
          <ac:spMkLst>
            <pc:docMk/>
            <pc:sldMk cId="3521697509" sldId="2423"/>
            <ac:spMk id="21" creationId="{40545AA0-5C88-1F85-DD47-2FF0294F0C37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39:58.389" v="199"/>
          <ac:spMkLst>
            <pc:docMk/>
            <pc:sldMk cId="3521697509" sldId="2423"/>
            <ac:spMk id="23" creationId="{977F3EF7-68DF-8830-FCB3-786C49A5A7AE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39:58.389" v="198"/>
          <ac:spMkLst>
            <pc:docMk/>
            <pc:sldMk cId="3521697509" sldId="2423"/>
            <ac:spMk id="25" creationId="{49E1DB4A-C7AE-5589-156F-CB2235A7144A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39:58.373" v="197"/>
          <ac:spMkLst>
            <pc:docMk/>
            <pc:sldMk cId="3521697509" sldId="2423"/>
            <ac:spMk id="34" creationId="{4B176055-920D-F604-40DD-769B893F3A53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40:54.453" v="216"/>
          <ac:spMkLst>
            <pc:docMk/>
            <pc:sldMk cId="3521697509" sldId="2423"/>
            <ac:spMk id="36" creationId="{D2324378-E372-A240-4FDB-C6221FF18644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41:45.471" v="225" actId="1076"/>
          <ac:spMkLst>
            <pc:docMk/>
            <pc:sldMk cId="3521697509" sldId="2423"/>
            <ac:spMk id="38" creationId="{96992A7F-AD33-90AD-F92E-6615CAFA816C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41:45.424" v="223" actId="1076"/>
          <ac:spMkLst>
            <pc:docMk/>
            <pc:sldMk cId="3521697509" sldId="2423"/>
            <ac:spMk id="40" creationId="{3876F647-B24E-304D-B416-3545CBBA9D70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41:45.440" v="224" actId="1076"/>
          <ac:spMkLst>
            <pc:docMk/>
            <pc:sldMk cId="3521697509" sldId="2423"/>
            <ac:spMk id="42" creationId="{9CB38B8F-5C79-4C79-9FA2-7B44BA97DF96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41:45.502" v="226" actId="1076"/>
          <ac:spMkLst>
            <pc:docMk/>
            <pc:sldMk cId="3521697509" sldId="2423"/>
            <ac:spMk id="44" creationId="{E8523A3D-979C-A162-FBB8-4A8A104049A5}"/>
          </ac:spMkLst>
        </pc:spChg>
        <pc:cxnChg chg="mod">
          <ac:chgData name="Caroline MARTIN" userId="S::caroline.martin@atih.sante.fr::ca84dd25-0c42-4b7d-b66b-e367db3cdef7" providerId="AD" clId="Web-{8F00309F-C265-2A70-8F14-099B89EBCA65}" dt="2023-03-22T09:41:52.471" v="227" actId="14100"/>
          <ac:cxnSpMkLst>
            <pc:docMk/>
            <pc:sldMk cId="3521697509" sldId="2423"/>
            <ac:cxnSpMk id="28" creationId="{ACD4FA5E-36CE-2858-EF47-514A351E1441}"/>
          </ac:cxnSpMkLst>
        </pc:cxnChg>
      </pc:sldChg>
      <pc:sldChg chg="addSp delSp modSp">
        <pc:chgData name="Caroline MARTIN" userId="S::caroline.martin@atih.sante.fr::ca84dd25-0c42-4b7d-b66b-e367db3cdef7" providerId="AD" clId="Web-{8F00309F-C265-2A70-8F14-099B89EBCA65}" dt="2023-03-22T09:43:01.708" v="268" actId="14100"/>
        <pc:sldMkLst>
          <pc:docMk/>
          <pc:sldMk cId="678145675" sldId="2424"/>
        </pc:sldMkLst>
        <pc:spChg chg="del">
          <ac:chgData name="Caroline MARTIN" userId="S::caroline.martin@atih.sante.fr::ca84dd25-0c42-4b7d-b66b-e367db3cdef7" providerId="AD" clId="Web-{8F00309F-C265-2A70-8F14-099B89EBCA65}" dt="2023-03-22T09:19:56.068" v="34"/>
          <ac:spMkLst>
            <pc:docMk/>
            <pc:sldMk cId="678145675" sldId="2424"/>
            <ac:spMk id="10" creationId="{C11CD9C8-317E-ADC2-219F-173EA1AB3187}"/>
          </ac:spMkLst>
        </pc:spChg>
        <pc:spChg chg="mod">
          <ac:chgData name="Caroline MARTIN" userId="S::caroline.martin@atih.sante.fr::ca84dd25-0c42-4b7d-b66b-e367db3cdef7" providerId="AD" clId="Web-{8F00309F-C265-2A70-8F14-099B89EBCA65}" dt="2023-03-22T09:42:58.145" v="260" actId="1076"/>
          <ac:spMkLst>
            <pc:docMk/>
            <pc:sldMk cId="678145675" sldId="2424"/>
            <ac:spMk id="13" creationId="{DC985F74-DE9C-E23C-4556-B089BA05A690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2:05.018" v="234"/>
          <ac:spMkLst>
            <pc:docMk/>
            <pc:sldMk cId="678145675" sldId="2424"/>
            <ac:spMk id="14" creationId="{7878E7A1-8614-92F7-37B8-3B1E70E8028B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2:05.018" v="233"/>
          <ac:spMkLst>
            <pc:docMk/>
            <pc:sldMk cId="678145675" sldId="2424"/>
            <ac:spMk id="15" creationId="{5A322ACD-8F93-08B1-E45D-EE85783E9A99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2:05.018" v="232"/>
          <ac:spMkLst>
            <pc:docMk/>
            <pc:sldMk cId="678145675" sldId="2424"/>
            <ac:spMk id="16" creationId="{9577DFA5-018B-DEAD-2B6D-941EA9895CBA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2:05.018" v="231"/>
          <ac:spMkLst>
            <pc:docMk/>
            <pc:sldMk cId="678145675" sldId="2424"/>
            <ac:spMk id="17" creationId="{44D33167-5966-9574-110C-D3E6C1FCB1EA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43:01.708" v="268" actId="14100"/>
          <ac:spMkLst>
            <pc:docMk/>
            <pc:sldMk cId="678145675" sldId="2424"/>
            <ac:spMk id="18" creationId="{AC432DFC-DA04-3066-3DEE-8613DE87DCDC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42:58.161" v="261" actId="1076"/>
          <ac:spMkLst>
            <pc:docMk/>
            <pc:sldMk cId="678145675" sldId="2424"/>
            <ac:spMk id="21" creationId="{63B6C187-772E-DD21-AB81-7D60C123FF31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2:05.018" v="230"/>
          <ac:spMkLst>
            <pc:docMk/>
            <pc:sldMk cId="678145675" sldId="2424"/>
            <ac:spMk id="26" creationId="{12519273-AB35-776F-94C3-EDFC4B8FE4E8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42:58.192" v="263" actId="1076"/>
          <ac:spMkLst>
            <pc:docMk/>
            <pc:sldMk cId="678145675" sldId="2424"/>
            <ac:spMk id="27" creationId="{9E5AED09-1FDE-F73E-AC70-849B701312EA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2:05.018" v="228"/>
          <ac:spMkLst>
            <pc:docMk/>
            <pc:sldMk cId="678145675" sldId="2424"/>
            <ac:spMk id="29" creationId="{431A9B7A-87E9-6F9C-1C89-34FF08CB7093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42:58.223" v="264" actId="1076"/>
          <ac:spMkLst>
            <pc:docMk/>
            <pc:sldMk cId="678145675" sldId="2424"/>
            <ac:spMk id="38" creationId="{9BB63BFA-024E-DE63-7B9A-998933FB6A54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42:58.239" v="265" actId="1076"/>
          <ac:spMkLst>
            <pc:docMk/>
            <pc:sldMk cId="678145675" sldId="2424"/>
            <ac:spMk id="41" creationId="{A4CCD760-B05B-FEF8-71B4-F7F07156D611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42:58.255" v="266" actId="1076"/>
          <ac:spMkLst>
            <pc:docMk/>
            <pc:sldMk cId="678145675" sldId="2424"/>
            <ac:spMk id="43" creationId="{42562C39-2F05-50E3-D9D0-4EA692BA114F}"/>
          </ac:spMkLst>
        </pc:spChg>
        <pc:spChg chg="add mod">
          <ac:chgData name="Caroline MARTIN" userId="S::caroline.martin@atih.sante.fr::ca84dd25-0c42-4b7d-b66b-e367db3cdef7" providerId="AD" clId="Web-{8F00309F-C265-2A70-8F14-099B89EBCA65}" dt="2023-03-22T09:42:58.270" v="267" actId="1076"/>
          <ac:spMkLst>
            <pc:docMk/>
            <pc:sldMk cId="678145675" sldId="2424"/>
            <ac:spMk id="45" creationId="{9D5CFE25-880F-0AAD-8162-022020EAA639}"/>
          </ac:spMkLst>
        </pc:spChg>
        <pc:cxnChg chg="add mod">
          <ac:chgData name="Caroline MARTIN" userId="S::caroline.martin@atih.sante.fr::ca84dd25-0c42-4b7d-b66b-e367db3cdef7" providerId="AD" clId="Web-{8F00309F-C265-2A70-8F14-099B89EBCA65}" dt="2023-03-22T09:42:58.176" v="262" actId="1076"/>
          <ac:cxnSpMkLst>
            <pc:docMk/>
            <pc:sldMk cId="678145675" sldId="2424"/>
            <ac:cxnSpMk id="24" creationId="{B28D5BE8-E2CA-94BD-ABBB-595E7F9739B9}"/>
          </ac:cxnSpMkLst>
        </pc:cxnChg>
        <pc:cxnChg chg="del">
          <ac:chgData name="Caroline MARTIN" userId="S::caroline.martin@atih.sante.fr::ca84dd25-0c42-4b7d-b66b-e367db3cdef7" providerId="AD" clId="Web-{8F00309F-C265-2A70-8F14-099B89EBCA65}" dt="2023-03-22T09:42:05.018" v="229"/>
          <ac:cxnSpMkLst>
            <pc:docMk/>
            <pc:sldMk cId="678145675" sldId="2424"/>
            <ac:cxnSpMk id="28" creationId="{ACD4FA5E-36CE-2858-EF47-514A351E1441}"/>
          </ac:cxnSpMkLst>
        </pc:cxnChg>
      </pc:sldChg>
      <pc:sldChg chg="addSp delSp modSp">
        <pc:chgData name="Caroline MARTIN" userId="S::caroline.martin@atih.sante.fr::ca84dd25-0c42-4b7d-b66b-e367db3cdef7" providerId="AD" clId="Web-{8F00309F-C265-2A70-8F14-099B89EBCA65}" dt="2023-03-22T09:43:42.850" v="286"/>
        <pc:sldMkLst>
          <pc:docMk/>
          <pc:sldMk cId="2296334077" sldId="2425"/>
        </pc:sldMkLst>
        <pc:spChg chg="del">
          <ac:chgData name="Caroline MARTIN" userId="S::caroline.martin@atih.sante.fr::ca84dd25-0c42-4b7d-b66b-e367db3cdef7" providerId="AD" clId="Web-{8F00309F-C265-2A70-8F14-099B89EBCA65}" dt="2023-03-22T09:20:03.615" v="36"/>
          <ac:spMkLst>
            <pc:docMk/>
            <pc:sldMk cId="2296334077" sldId="2425"/>
            <ac:spMk id="10" creationId="{C11CD9C8-317E-ADC2-219F-173EA1AB3187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3:41.475" v="277"/>
          <ac:spMkLst>
            <pc:docMk/>
            <pc:sldMk cId="2296334077" sldId="2425"/>
            <ac:spMk id="13" creationId="{DC985F74-DE9C-E23C-4556-B089BA05A690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2:21.519" v="248"/>
          <ac:spMkLst>
            <pc:docMk/>
            <pc:sldMk cId="2296334077" sldId="2425"/>
            <ac:spMk id="14" creationId="{7878E7A1-8614-92F7-37B8-3B1E70E8028B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2:21.519" v="247"/>
          <ac:spMkLst>
            <pc:docMk/>
            <pc:sldMk cId="2296334077" sldId="2425"/>
            <ac:spMk id="15" creationId="{5A322ACD-8F93-08B1-E45D-EE85783E9A99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2:21.519" v="246"/>
          <ac:spMkLst>
            <pc:docMk/>
            <pc:sldMk cId="2296334077" sldId="2425"/>
            <ac:spMk id="16" creationId="{9577DFA5-018B-DEAD-2B6D-941EA9895CBA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2:21.519" v="245"/>
          <ac:spMkLst>
            <pc:docMk/>
            <pc:sldMk cId="2296334077" sldId="2425"/>
            <ac:spMk id="17" creationId="{44D33167-5966-9574-110C-D3E6C1FCB1EA}"/>
          </ac:spMkLst>
        </pc:spChg>
        <pc:spChg chg="add del mod">
          <ac:chgData name="Caroline MARTIN" userId="S::caroline.martin@atih.sante.fr::ca84dd25-0c42-4b7d-b66b-e367db3cdef7" providerId="AD" clId="Web-{8F00309F-C265-2A70-8F14-099B89EBCA65}" dt="2023-03-22T09:43:38.053" v="269"/>
          <ac:spMkLst>
            <pc:docMk/>
            <pc:sldMk cId="2296334077" sldId="2425"/>
            <ac:spMk id="24" creationId="{25C34593-C20D-BA07-9F75-A360311D6A60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2:21.519" v="244"/>
          <ac:spMkLst>
            <pc:docMk/>
            <pc:sldMk cId="2296334077" sldId="2425"/>
            <ac:spMk id="26" creationId="{12519273-AB35-776F-94C3-EDFC4B8FE4E8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43:41.475" v="276"/>
          <ac:spMkLst>
            <pc:docMk/>
            <pc:sldMk cId="2296334077" sldId="2425"/>
            <ac:spMk id="27" creationId="{0EE512E1-DF3F-10C4-DE95-65200931A51F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2:21.519" v="242"/>
          <ac:spMkLst>
            <pc:docMk/>
            <pc:sldMk cId="2296334077" sldId="2425"/>
            <ac:spMk id="29" creationId="{431A9B7A-87E9-6F9C-1C89-34FF08CB7093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43:41.459" v="274"/>
          <ac:spMkLst>
            <pc:docMk/>
            <pc:sldMk cId="2296334077" sldId="2425"/>
            <ac:spMk id="40" creationId="{C7C75AD6-CD77-6031-AEAE-B4EFF62182A9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43:41.459" v="273"/>
          <ac:spMkLst>
            <pc:docMk/>
            <pc:sldMk cId="2296334077" sldId="2425"/>
            <ac:spMk id="42" creationId="{7C893E82-3FE2-F8F0-D704-5AD2A76E26CD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43:41.459" v="272"/>
          <ac:spMkLst>
            <pc:docMk/>
            <pc:sldMk cId="2296334077" sldId="2425"/>
            <ac:spMk id="44" creationId="{B3ACB7C4-35EE-1369-9535-B99AFCE4CCE9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43:41.459" v="271"/>
          <ac:spMkLst>
            <pc:docMk/>
            <pc:sldMk cId="2296334077" sldId="2425"/>
            <ac:spMk id="46" creationId="{823A1EB8-5053-5ED3-6985-54E5D776668E}"/>
          </ac:spMkLst>
        </pc:spChg>
        <pc:spChg chg="add del">
          <ac:chgData name="Caroline MARTIN" userId="S::caroline.martin@atih.sante.fr::ca84dd25-0c42-4b7d-b66b-e367db3cdef7" providerId="AD" clId="Web-{8F00309F-C265-2A70-8F14-099B89EBCA65}" dt="2023-03-22T09:43:41.459" v="270"/>
          <ac:spMkLst>
            <pc:docMk/>
            <pc:sldMk cId="2296334077" sldId="2425"/>
            <ac:spMk id="48" creationId="{A67F8799-43C9-1392-C80D-62E1C45FAD9D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43:42.662" v="278"/>
          <ac:spMkLst>
            <pc:docMk/>
            <pc:sldMk cId="2296334077" sldId="2425"/>
            <ac:spMk id="50" creationId="{126F4FAF-699B-7430-19A7-C9DF06FE46A3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43:42.678" v="279"/>
          <ac:spMkLst>
            <pc:docMk/>
            <pc:sldMk cId="2296334077" sldId="2425"/>
            <ac:spMk id="52" creationId="{66A2676C-62F0-A95F-F1AF-B70857ABFCBC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43:42.709" v="280"/>
          <ac:spMkLst>
            <pc:docMk/>
            <pc:sldMk cId="2296334077" sldId="2425"/>
            <ac:spMk id="54" creationId="{9666F872-B5CC-1D17-788D-457C9930439E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43:42.740" v="282"/>
          <ac:spMkLst>
            <pc:docMk/>
            <pc:sldMk cId="2296334077" sldId="2425"/>
            <ac:spMk id="58" creationId="{B3ABAA0A-AFB6-5CC7-16BD-BCA59C6501F9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43:42.772" v="283"/>
          <ac:spMkLst>
            <pc:docMk/>
            <pc:sldMk cId="2296334077" sldId="2425"/>
            <ac:spMk id="60" creationId="{CE55D53F-EFDC-DEBA-1B04-C35E36BB7D80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43:42.803" v="284"/>
          <ac:spMkLst>
            <pc:docMk/>
            <pc:sldMk cId="2296334077" sldId="2425"/>
            <ac:spMk id="62" creationId="{46B50269-6EC2-1BF9-2B33-372A845A0049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43:42.819" v="285"/>
          <ac:spMkLst>
            <pc:docMk/>
            <pc:sldMk cId="2296334077" sldId="2425"/>
            <ac:spMk id="64" creationId="{8F34FD42-2E77-CC7C-5A21-F188A5B48BA5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43:42.850" v="286"/>
          <ac:spMkLst>
            <pc:docMk/>
            <pc:sldMk cId="2296334077" sldId="2425"/>
            <ac:spMk id="66" creationId="{9FD175BB-5B71-4AC2-89A4-3A1FE34E3920}"/>
          </ac:spMkLst>
        </pc:spChg>
        <pc:cxnChg chg="del">
          <ac:chgData name="Caroline MARTIN" userId="S::caroline.martin@atih.sante.fr::ca84dd25-0c42-4b7d-b66b-e367db3cdef7" providerId="AD" clId="Web-{8F00309F-C265-2A70-8F14-099B89EBCA65}" dt="2023-03-22T09:42:21.519" v="243"/>
          <ac:cxnSpMkLst>
            <pc:docMk/>
            <pc:sldMk cId="2296334077" sldId="2425"/>
            <ac:cxnSpMk id="28" creationId="{ACD4FA5E-36CE-2858-EF47-514A351E1441}"/>
          </ac:cxnSpMkLst>
        </pc:cxnChg>
        <pc:cxnChg chg="add del">
          <ac:chgData name="Caroline MARTIN" userId="S::caroline.martin@atih.sante.fr::ca84dd25-0c42-4b7d-b66b-e367db3cdef7" providerId="AD" clId="Web-{8F00309F-C265-2A70-8F14-099B89EBCA65}" dt="2023-03-22T09:43:41.459" v="275"/>
          <ac:cxnSpMkLst>
            <pc:docMk/>
            <pc:sldMk cId="2296334077" sldId="2425"/>
            <ac:cxnSpMk id="38" creationId="{761FC465-16B5-2C84-6CDA-8A218346D815}"/>
          </ac:cxnSpMkLst>
        </pc:cxnChg>
        <pc:cxnChg chg="add">
          <ac:chgData name="Caroline MARTIN" userId="S::caroline.martin@atih.sante.fr::ca84dd25-0c42-4b7d-b66b-e367db3cdef7" providerId="AD" clId="Web-{8F00309F-C265-2A70-8F14-099B89EBCA65}" dt="2023-03-22T09:43:42.725" v="281"/>
          <ac:cxnSpMkLst>
            <pc:docMk/>
            <pc:sldMk cId="2296334077" sldId="2425"/>
            <ac:cxnSpMk id="56" creationId="{7F9ECD43-5F78-6D84-863C-80DDAD2F844F}"/>
          </ac:cxnSpMkLst>
        </pc:cxnChg>
      </pc:sldChg>
      <pc:sldChg chg="addSp delSp modSp">
        <pc:chgData name="Caroline MARTIN" userId="S::caroline.martin@atih.sante.fr::ca84dd25-0c42-4b7d-b66b-e367db3cdef7" providerId="AD" clId="Web-{8F00309F-C265-2A70-8F14-099B89EBCA65}" dt="2023-03-22T09:43:53.022" v="304"/>
        <pc:sldMkLst>
          <pc:docMk/>
          <pc:sldMk cId="3042595997" sldId="2426"/>
        </pc:sldMkLst>
        <pc:spChg chg="del">
          <ac:chgData name="Caroline MARTIN" userId="S::caroline.martin@atih.sante.fr::ca84dd25-0c42-4b7d-b66b-e367db3cdef7" providerId="AD" clId="Web-{8F00309F-C265-2A70-8F14-099B89EBCA65}" dt="2023-03-22T09:20:08.162" v="38"/>
          <ac:spMkLst>
            <pc:docMk/>
            <pc:sldMk cId="3042595997" sldId="2426"/>
            <ac:spMk id="10" creationId="{C11CD9C8-317E-ADC2-219F-173EA1AB3187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3:52.334" v="295"/>
          <ac:spMkLst>
            <pc:docMk/>
            <pc:sldMk cId="3042595997" sldId="2426"/>
            <ac:spMk id="13" creationId="{DC985F74-DE9C-E23C-4556-B089BA05A690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3:52.334" v="294"/>
          <ac:spMkLst>
            <pc:docMk/>
            <pc:sldMk cId="3042595997" sldId="2426"/>
            <ac:spMk id="14" creationId="{7878E7A1-8614-92F7-37B8-3B1E70E8028B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3:52.334" v="293"/>
          <ac:spMkLst>
            <pc:docMk/>
            <pc:sldMk cId="3042595997" sldId="2426"/>
            <ac:spMk id="15" creationId="{5A322ACD-8F93-08B1-E45D-EE85783E9A99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3:52.334" v="292"/>
          <ac:spMkLst>
            <pc:docMk/>
            <pc:sldMk cId="3042595997" sldId="2426"/>
            <ac:spMk id="16" creationId="{9577DFA5-018B-DEAD-2B6D-941EA9895CBA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3:52.334" v="291"/>
          <ac:spMkLst>
            <pc:docMk/>
            <pc:sldMk cId="3042595997" sldId="2426"/>
            <ac:spMk id="17" creationId="{44D33167-5966-9574-110C-D3E6C1FCB1EA}"/>
          </ac:spMkLst>
        </pc:spChg>
        <pc:spChg chg="add del mod">
          <ac:chgData name="Caroline MARTIN" userId="S::caroline.martin@atih.sante.fr::ca84dd25-0c42-4b7d-b66b-e367db3cdef7" providerId="AD" clId="Web-{8F00309F-C265-2A70-8F14-099B89EBCA65}" dt="2023-03-22T09:43:48.209" v="287"/>
          <ac:spMkLst>
            <pc:docMk/>
            <pc:sldMk cId="3042595997" sldId="2426"/>
            <ac:spMk id="25" creationId="{579D194A-7975-B456-DA94-604A129E7D0A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3:52.334" v="290"/>
          <ac:spMkLst>
            <pc:docMk/>
            <pc:sldMk cId="3042595997" sldId="2426"/>
            <ac:spMk id="26" creationId="{12519273-AB35-776F-94C3-EDFC4B8FE4E8}"/>
          </ac:spMkLst>
        </pc:spChg>
        <pc:spChg chg="del">
          <ac:chgData name="Caroline MARTIN" userId="S::caroline.martin@atih.sante.fr::ca84dd25-0c42-4b7d-b66b-e367db3cdef7" providerId="AD" clId="Web-{8F00309F-C265-2A70-8F14-099B89EBCA65}" dt="2023-03-22T09:43:52.334" v="288"/>
          <ac:spMkLst>
            <pc:docMk/>
            <pc:sldMk cId="3042595997" sldId="2426"/>
            <ac:spMk id="29" creationId="{431A9B7A-87E9-6F9C-1C89-34FF08CB7093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43:52.819" v="296"/>
          <ac:spMkLst>
            <pc:docMk/>
            <pc:sldMk cId="3042595997" sldId="2426"/>
            <ac:spMk id="35" creationId="{5C48A40F-B797-C71C-41A0-7ED5E3BBF35A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43:52.834" v="297"/>
          <ac:spMkLst>
            <pc:docMk/>
            <pc:sldMk cId="3042595997" sldId="2426"/>
            <ac:spMk id="39" creationId="{07E18954-5FB1-2436-CD9B-BB89B23EC83E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43:52.866" v="298"/>
          <ac:spMkLst>
            <pc:docMk/>
            <pc:sldMk cId="3042595997" sldId="2426"/>
            <ac:spMk id="41" creationId="{67AD7F39-6494-AFE2-08D0-D45C66934541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43:52.897" v="300"/>
          <ac:spMkLst>
            <pc:docMk/>
            <pc:sldMk cId="3042595997" sldId="2426"/>
            <ac:spMk id="45" creationId="{1632136E-772E-4571-9D84-4C7991DAC7B4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43:52.928" v="301"/>
          <ac:spMkLst>
            <pc:docMk/>
            <pc:sldMk cId="3042595997" sldId="2426"/>
            <ac:spMk id="47" creationId="{ECED10A6-2950-2136-ABD8-6759D4377843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43:52.959" v="302"/>
          <ac:spMkLst>
            <pc:docMk/>
            <pc:sldMk cId="3042595997" sldId="2426"/>
            <ac:spMk id="49" creationId="{AA983371-AD02-92A5-005A-78EB0E50AC5F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43:52.991" v="303"/>
          <ac:spMkLst>
            <pc:docMk/>
            <pc:sldMk cId="3042595997" sldId="2426"/>
            <ac:spMk id="51" creationId="{42029615-7ECE-2AF0-7379-E4C127AB3386}"/>
          </ac:spMkLst>
        </pc:spChg>
        <pc:spChg chg="add">
          <ac:chgData name="Caroline MARTIN" userId="S::caroline.martin@atih.sante.fr::ca84dd25-0c42-4b7d-b66b-e367db3cdef7" providerId="AD" clId="Web-{8F00309F-C265-2A70-8F14-099B89EBCA65}" dt="2023-03-22T09:43:53.022" v="304"/>
          <ac:spMkLst>
            <pc:docMk/>
            <pc:sldMk cId="3042595997" sldId="2426"/>
            <ac:spMk id="53" creationId="{173C89FB-85A9-D348-3A1D-900761F58BC9}"/>
          </ac:spMkLst>
        </pc:spChg>
        <pc:cxnChg chg="del">
          <ac:chgData name="Caroline MARTIN" userId="S::caroline.martin@atih.sante.fr::ca84dd25-0c42-4b7d-b66b-e367db3cdef7" providerId="AD" clId="Web-{8F00309F-C265-2A70-8F14-099B89EBCA65}" dt="2023-03-22T09:43:52.334" v="289"/>
          <ac:cxnSpMkLst>
            <pc:docMk/>
            <pc:sldMk cId="3042595997" sldId="2426"/>
            <ac:cxnSpMk id="28" creationId="{ACD4FA5E-36CE-2858-EF47-514A351E1441}"/>
          </ac:cxnSpMkLst>
        </pc:cxnChg>
        <pc:cxnChg chg="add">
          <ac:chgData name="Caroline MARTIN" userId="S::caroline.martin@atih.sante.fr::ca84dd25-0c42-4b7d-b66b-e367db3cdef7" providerId="AD" clId="Web-{8F00309F-C265-2A70-8F14-099B89EBCA65}" dt="2023-03-22T09:43:52.881" v="299"/>
          <ac:cxnSpMkLst>
            <pc:docMk/>
            <pc:sldMk cId="3042595997" sldId="2426"/>
            <ac:cxnSpMk id="43" creationId="{DA453A2D-D6A2-FDAD-5CCB-3F5CE889B96A}"/>
          </ac:cxnSpMkLst>
        </pc:cxnChg>
      </pc:sldChg>
    </pc:docChg>
  </pc:docChgLst>
  <pc:docChgLst>
    <pc:chgData name="Raphaël SIMON" userId="S::raphael.simon@atih.sante.fr::537ba77e-21ed-4d1e-9b30-445434629ce0" providerId="AD" clId="Web-{3ACFF09B-9805-CD28-5605-171B0EC3E7A7}"/>
    <pc:docChg chg="modSld">
      <pc:chgData name="Raphaël SIMON" userId="S::raphael.simon@atih.sante.fr::537ba77e-21ed-4d1e-9b30-445434629ce0" providerId="AD" clId="Web-{3ACFF09B-9805-CD28-5605-171B0EC3E7A7}" dt="2023-04-18T09:21:36.560" v="41" actId="20577"/>
      <pc:docMkLst>
        <pc:docMk/>
      </pc:docMkLst>
      <pc:sldChg chg="modSp">
        <pc:chgData name="Raphaël SIMON" userId="S::raphael.simon@atih.sante.fr::537ba77e-21ed-4d1e-9b30-445434629ce0" providerId="AD" clId="Web-{3ACFF09B-9805-CD28-5605-171B0EC3E7A7}" dt="2023-04-18T09:21:36.560" v="41" actId="20577"/>
        <pc:sldMkLst>
          <pc:docMk/>
          <pc:sldMk cId="766034867" sldId="2453"/>
        </pc:sldMkLst>
        <pc:spChg chg="mod">
          <ac:chgData name="Raphaël SIMON" userId="S::raphael.simon@atih.sante.fr::537ba77e-21ed-4d1e-9b30-445434629ce0" providerId="AD" clId="Web-{3ACFF09B-9805-CD28-5605-171B0EC3E7A7}" dt="2023-04-18T09:21:36.560" v="41" actId="20577"/>
          <ac:spMkLst>
            <pc:docMk/>
            <pc:sldMk cId="766034867" sldId="2453"/>
            <ac:spMk id="7" creationId="{4A57F283-0601-4E45-9239-D2BC386FE386}"/>
          </ac:spMkLst>
        </pc:spChg>
      </pc:sldChg>
    </pc:docChg>
  </pc:docChgLst>
  <pc:docChgLst>
    <pc:chgData name="Caroline MARTIN" userId="S::caroline.martin@atih.sante.fr::ca84dd25-0c42-4b7d-b66b-e367db3cdef7" providerId="AD" clId="Web-{F53DAB41-26AE-7EEE-F326-5BDD40DBBB7F}"/>
    <pc:docChg chg="delSld modSld">
      <pc:chgData name="Caroline MARTIN" userId="S::caroline.martin@atih.sante.fr::ca84dd25-0c42-4b7d-b66b-e367db3cdef7" providerId="AD" clId="Web-{F53DAB41-26AE-7EEE-F326-5BDD40DBBB7F}" dt="2023-04-24T08:55:26.628" v="276"/>
      <pc:docMkLst>
        <pc:docMk/>
      </pc:docMkLst>
      <pc:sldChg chg="del">
        <pc:chgData name="Caroline MARTIN" userId="S::caroline.martin@atih.sante.fr::ca84dd25-0c42-4b7d-b66b-e367db3cdef7" providerId="AD" clId="Web-{F53DAB41-26AE-7EEE-F326-5BDD40DBBB7F}" dt="2023-04-24T08:55:26.628" v="276"/>
        <pc:sldMkLst>
          <pc:docMk/>
          <pc:sldMk cId="2576998582" sldId="2476"/>
        </pc:sldMkLst>
      </pc:sldChg>
      <pc:sldChg chg="modSp">
        <pc:chgData name="Caroline MARTIN" userId="S::caroline.martin@atih.sante.fr::ca84dd25-0c42-4b7d-b66b-e367db3cdef7" providerId="AD" clId="Web-{F53DAB41-26AE-7EEE-F326-5BDD40DBBB7F}" dt="2023-04-24T08:45:16.171" v="275" actId="20577"/>
        <pc:sldMkLst>
          <pc:docMk/>
          <pc:sldMk cId="2856604735" sldId="2481"/>
        </pc:sldMkLst>
        <pc:spChg chg="mod">
          <ac:chgData name="Caroline MARTIN" userId="S::caroline.martin@atih.sante.fr::ca84dd25-0c42-4b7d-b66b-e367db3cdef7" providerId="AD" clId="Web-{F53DAB41-26AE-7EEE-F326-5BDD40DBBB7F}" dt="2023-04-24T08:45:16.171" v="275" actId="20577"/>
          <ac:spMkLst>
            <pc:docMk/>
            <pc:sldMk cId="2856604735" sldId="2481"/>
            <ac:spMk id="7" creationId="{0360209C-197F-3922-2254-8650B3C85B84}"/>
          </ac:spMkLst>
        </pc:spChg>
      </pc:sldChg>
      <pc:sldChg chg="modSp">
        <pc:chgData name="Caroline MARTIN" userId="S::caroline.martin@atih.sante.fr::ca84dd25-0c42-4b7d-b66b-e367db3cdef7" providerId="AD" clId="Web-{F53DAB41-26AE-7EEE-F326-5BDD40DBBB7F}" dt="2023-04-24T08:39:41.535" v="104" actId="20577"/>
        <pc:sldMkLst>
          <pc:docMk/>
          <pc:sldMk cId="660983016" sldId="2482"/>
        </pc:sldMkLst>
        <pc:spChg chg="mod">
          <ac:chgData name="Caroline MARTIN" userId="S::caroline.martin@atih.sante.fr::ca84dd25-0c42-4b7d-b66b-e367db3cdef7" providerId="AD" clId="Web-{F53DAB41-26AE-7EEE-F326-5BDD40DBBB7F}" dt="2023-04-24T08:39:41.535" v="104" actId="20577"/>
          <ac:spMkLst>
            <pc:docMk/>
            <pc:sldMk cId="660983016" sldId="2482"/>
            <ac:spMk id="7" creationId="{0360209C-197F-3922-2254-8650B3C85B84}"/>
          </ac:spMkLst>
        </pc:spChg>
      </pc:sldChg>
      <pc:sldChg chg="modSp">
        <pc:chgData name="Caroline MARTIN" userId="S::caroline.martin@atih.sante.fr::ca84dd25-0c42-4b7d-b66b-e367db3cdef7" providerId="AD" clId="Web-{F53DAB41-26AE-7EEE-F326-5BDD40DBBB7F}" dt="2023-04-24T08:43:23.636" v="234" actId="20577"/>
        <pc:sldMkLst>
          <pc:docMk/>
          <pc:sldMk cId="3823064080" sldId="2483"/>
        </pc:sldMkLst>
        <pc:spChg chg="mod">
          <ac:chgData name="Caroline MARTIN" userId="S::caroline.martin@atih.sante.fr::ca84dd25-0c42-4b7d-b66b-e367db3cdef7" providerId="AD" clId="Web-{F53DAB41-26AE-7EEE-F326-5BDD40DBBB7F}" dt="2023-04-24T08:43:23.636" v="234" actId="20577"/>
          <ac:spMkLst>
            <pc:docMk/>
            <pc:sldMk cId="3823064080" sldId="2483"/>
            <ac:spMk id="7" creationId="{0360209C-197F-3922-2254-8650B3C85B84}"/>
          </ac:spMkLst>
        </pc:spChg>
      </pc:sldChg>
    </pc:docChg>
  </pc:docChgLst>
  <pc:docChgLst>
    <pc:chgData name="Vincent PISETTA" userId="S::vincent.pisetta@atih.sante.fr::40d2aed6-5927-4106-86cb-d5e48aacd9f5" providerId="AD" clId="Web-{E6724285-DA60-6583-E8BF-26DCA16B55B4}"/>
    <pc:docChg chg="modSld">
      <pc:chgData name="Vincent PISETTA" userId="S::vincent.pisetta@atih.sante.fr::40d2aed6-5927-4106-86cb-d5e48aacd9f5" providerId="AD" clId="Web-{E6724285-DA60-6583-E8BF-26DCA16B55B4}" dt="2023-04-25T10:06:28.625" v="1" actId="20577"/>
      <pc:docMkLst>
        <pc:docMk/>
      </pc:docMkLst>
      <pc:sldChg chg="modSp">
        <pc:chgData name="Vincent PISETTA" userId="S::vincent.pisetta@atih.sante.fr::40d2aed6-5927-4106-86cb-d5e48aacd9f5" providerId="AD" clId="Web-{E6724285-DA60-6583-E8BF-26DCA16B55B4}" dt="2023-04-25T10:06:28.625" v="1" actId="20577"/>
        <pc:sldMkLst>
          <pc:docMk/>
          <pc:sldMk cId="3466969476" sldId="2496"/>
        </pc:sldMkLst>
        <pc:spChg chg="mod">
          <ac:chgData name="Vincent PISETTA" userId="S::vincent.pisetta@atih.sante.fr::40d2aed6-5927-4106-86cb-d5e48aacd9f5" providerId="AD" clId="Web-{E6724285-DA60-6583-E8BF-26DCA16B55B4}" dt="2023-04-25T10:06:28.625" v="1" actId="20577"/>
          <ac:spMkLst>
            <pc:docMk/>
            <pc:sldMk cId="3466969476" sldId="2496"/>
            <ac:spMk id="6" creationId="{4E54379D-B601-49DB-08CC-7C85462F564E}"/>
          </ac:spMkLst>
        </pc:spChg>
      </pc:sldChg>
    </pc:docChg>
  </pc:docChgLst>
  <pc:docChgLst>
    <pc:chgData name="Caroline MARTIN" userId="S::caroline.martin@atih.sante.fr::ca84dd25-0c42-4b7d-b66b-e367db3cdef7" providerId="AD" clId="Web-{749FD620-9975-D56E-C22D-B409A7E5598F}"/>
    <pc:docChg chg="addSld modSld sldOrd">
      <pc:chgData name="Caroline MARTIN" userId="S::caroline.martin@atih.sante.fr::ca84dd25-0c42-4b7d-b66b-e367db3cdef7" providerId="AD" clId="Web-{749FD620-9975-D56E-C22D-B409A7E5598F}" dt="2023-04-21T16:22:01.657" v="2140" actId="20577"/>
      <pc:docMkLst>
        <pc:docMk/>
      </pc:docMkLst>
      <pc:sldChg chg="addSp delSp modSp">
        <pc:chgData name="Caroline MARTIN" userId="S::caroline.martin@atih.sante.fr::ca84dd25-0c42-4b7d-b66b-e367db3cdef7" providerId="AD" clId="Web-{749FD620-9975-D56E-C22D-B409A7E5598F}" dt="2023-04-21T14:02:11.910" v="396" actId="20577"/>
        <pc:sldMkLst>
          <pc:docMk/>
          <pc:sldMk cId="507780707" sldId="256"/>
        </pc:sldMkLst>
        <pc:spChg chg="add del mod">
          <ac:chgData name="Caroline MARTIN" userId="S::caroline.martin@atih.sante.fr::ca84dd25-0c42-4b7d-b66b-e367db3cdef7" providerId="AD" clId="Web-{749FD620-9975-D56E-C22D-B409A7E5598F}" dt="2023-04-21T14:02:11.910" v="396" actId="20577"/>
          <ac:spMkLst>
            <pc:docMk/>
            <pc:sldMk cId="507780707" sldId="256"/>
            <ac:spMk id="5" creationId="{00000000-0000-0000-0000-000000000000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5:59.121" v="440" actId="20577"/>
        <pc:sldMkLst>
          <pc:docMk/>
          <pc:sldMk cId="3998835388" sldId="400"/>
        </pc:sldMkLst>
        <pc:spChg chg="mod">
          <ac:chgData name="Caroline MARTIN" userId="S::caroline.martin@atih.sante.fr::ca84dd25-0c42-4b7d-b66b-e367db3cdef7" providerId="AD" clId="Web-{749FD620-9975-D56E-C22D-B409A7E5598F}" dt="2023-04-21T14:05:59.121" v="440" actId="20577"/>
          <ac:spMkLst>
            <pc:docMk/>
            <pc:sldMk cId="3998835388" sldId="400"/>
            <ac:spMk id="5" creationId="{FF06B121-0C07-4B4B-860F-481545E00230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2:21.660" v="397" actId="20577"/>
        <pc:sldMkLst>
          <pc:docMk/>
          <pc:sldMk cId="1418259298" sldId="401"/>
        </pc:sldMkLst>
        <pc:spChg chg="mod">
          <ac:chgData name="Caroline MARTIN" userId="S::caroline.martin@atih.sante.fr::ca84dd25-0c42-4b7d-b66b-e367db3cdef7" providerId="AD" clId="Web-{749FD620-9975-D56E-C22D-B409A7E5598F}" dt="2023-04-21T14:02:21.660" v="397" actId="20577"/>
          <ac:spMkLst>
            <pc:docMk/>
            <pc:sldMk cId="1418259298" sldId="401"/>
            <ac:spMk id="5" creationId="{239D31FD-D728-4ECF-B193-4AA06C2CFB06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2:32.895" v="399" actId="20577"/>
        <pc:sldMkLst>
          <pc:docMk/>
          <pc:sldMk cId="3886202883" sldId="402"/>
        </pc:sldMkLst>
        <pc:spChg chg="mod">
          <ac:chgData name="Caroline MARTIN" userId="S::caroline.martin@atih.sante.fr::ca84dd25-0c42-4b7d-b66b-e367db3cdef7" providerId="AD" clId="Web-{749FD620-9975-D56E-C22D-B409A7E5598F}" dt="2023-04-21T14:02:32.895" v="399" actId="20577"/>
          <ac:spMkLst>
            <pc:docMk/>
            <pc:sldMk cId="3886202883" sldId="402"/>
            <ac:spMk id="5" creationId="{28F2BF26-033C-47C7-B8D6-0A3B52BECCBB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7:46.656" v="466" actId="20577"/>
        <pc:sldMkLst>
          <pc:docMk/>
          <pc:sldMk cId="656064745" sldId="2360"/>
        </pc:sldMkLst>
        <pc:spChg chg="mod">
          <ac:chgData name="Caroline MARTIN" userId="S::caroline.martin@atih.sante.fr::ca84dd25-0c42-4b7d-b66b-e367db3cdef7" providerId="AD" clId="Web-{749FD620-9975-D56E-C22D-B409A7E5598F}" dt="2023-04-21T14:07:46.656" v="466" actId="20577"/>
          <ac:spMkLst>
            <pc:docMk/>
            <pc:sldMk cId="656064745" sldId="2360"/>
            <ac:spMk id="6" creationId="{842041C0-95F8-435A-BFFF-F3942A764F83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6:45.357" v="452" actId="20577"/>
        <pc:sldMkLst>
          <pc:docMk/>
          <pc:sldMk cId="3760556495" sldId="2364"/>
        </pc:sldMkLst>
        <pc:spChg chg="mod">
          <ac:chgData name="Caroline MARTIN" userId="S::caroline.martin@atih.sante.fr::ca84dd25-0c42-4b7d-b66b-e367db3cdef7" providerId="AD" clId="Web-{749FD620-9975-D56E-C22D-B409A7E5598F}" dt="2023-04-21T14:06:45.357" v="452" actId="20577"/>
          <ac:spMkLst>
            <pc:docMk/>
            <pc:sldMk cId="3760556495" sldId="2364"/>
            <ac:spMk id="5" creationId="{C2B08C1A-BA6F-48F8-9DE2-B9786EC5D178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6:12.934" v="442" actId="20577"/>
        <pc:sldMkLst>
          <pc:docMk/>
          <pc:sldMk cId="305750384" sldId="2365"/>
        </pc:sldMkLst>
        <pc:spChg chg="mod">
          <ac:chgData name="Caroline MARTIN" userId="S::caroline.martin@atih.sante.fr::ca84dd25-0c42-4b7d-b66b-e367db3cdef7" providerId="AD" clId="Web-{749FD620-9975-D56E-C22D-B409A7E5598F}" dt="2023-04-21T14:06:12.934" v="442" actId="20577"/>
          <ac:spMkLst>
            <pc:docMk/>
            <pc:sldMk cId="305750384" sldId="2365"/>
            <ac:spMk id="5" creationId="{C2B08C1A-BA6F-48F8-9DE2-B9786EC5D178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6:23.590" v="445" actId="20577"/>
        <pc:sldMkLst>
          <pc:docMk/>
          <pc:sldMk cId="1863258347" sldId="2366"/>
        </pc:sldMkLst>
        <pc:spChg chg="mod">
          <ac:chgData name="Caroline MARTIN" userId="S::caroline.martin@atih.sante.fr::ca84dd25-0c42-4b7d-b66b-e367db3cdef7" providerId="AD" clId="Web-{749FD620-9975-D56E-C22D-B409A7E5598F}" dt="2023-04-21T14:06:23.590" v="445" actId="20577"/>
          <ac:spMkLst>
            <pc:docMk/>
            <pc:sldMk cId="1863258347" sldId="2366"/>
            <ac:spMk id="5" creationId="{C2B08C1A-BA6F-48F8-9DE2-B9786EC5D178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6:19.418" v="443" actId="20577"/>
        <pc:sldMkLst>
          <pc:docMk/>
          <pc:sldMk cId="2987109439" sldId="2367"/>
        </pc:sldMkLst>
        <pc:spChg chg="mod">
          <ac:chgData name="Caroline MARTIN" userId="S::caroline.martin@atih.sante.fr::ca84dd25-0c42-4b7d-b66b-e367db3cdef7" providerId="AD" clId="Web-{749FD620-9975-D56E-C22D-B409A7E5598F}" dt="2023-04-21T14:06:19.418" v="443" actId="20577"/>
          <ac:spMkLst>
            <pc:docMk/>
            <pc:sldMk cId="2987109439" sldId="2367"/>
            <ac:spMk id="5" creationId="{C2B08C1A-BA6F-48F8-9DE2-B9786EC5D178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6:38.153" v="450" actId="20577"/>
        <pc:sldMkLst>
          <pc:docMk/>
          <pc:sldMk cId="4070531221" sldId="2368"/>
        </pc:sldMkLst>
        <pc:spChg chg="mod">
          <ac:chgData name="Caroline MARTIN" userId="S::caroline.martin@atih.sante.fr::ca84dd25-0c42-4b7d-b66b-e367db3cdef7" providerId="AD" clId="Web-{749FD620-9975-D56E-C22D-B409A7E5598F}" dt="2023-04-21T14:06:38.153" v="450" actId="20577"/>
          <ac:spMkLst>
            <pc:docMk/>
            <pc:sldMk cId="4070531221" sldId="2368"/>
            <ac:spMk id="5" creationId="{C2B08C1A-BA6F-48F8-9DE2-B9786EC5D178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7:11.748" v="460" actId="20577"/>
        <pc:sldMkLst>
          <pc:docMk/>
          <pc:sldMk cId="256429533" sldId="2369"/>
        </pc:sldMkLst>
        <pc:spChg chg="mod">
          <ac:chgData name="Caroline MARTIN" userId="S::caroline.martin@atih.sante.fr::ca84dd25-0c42-4b7d-b66b-e367db3cdef7" providerId="AD" clId="Web-{749FD620-9975-D56E-C22D-B409A7E5598F}" dt="2023-04-21T14:07:11.748" v="460" actId="20577"/>
          <ac:spMkLst>
            <pc:docMk/>
            <pc:sldMk cId="256429533" sldId="2369"/>
            <ac:spMk id="5" creationId="{C2B08C1A-BA6F-48F8-9DE2-B9786EC5D178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7:35.311" v="464" actId="20577"/>
        <pc:sldMkLst>
          <pc:docMk/>
          <pc:sldMk cId="4139068225" sldId="2370"/>
        </pc:sldMkLst>
        <pc:spChg chg="mod">
          <ac:chgData name="Caroline MARTIN" userId="S::caroline.martin@atih.sante.fr::ca84dd25-0c42-4b7d-b66b-e367db3cdef7" providerId="AD" clId="Web-{749FD620-9975-D56E-C22D-B409A7E5598F}" dt="2023-04-21T14:07:35.311" v="464" actId="20577"/>
          <ac:spMkLst>
            <pc:docMk/>
            <pc:sldMk cId="4139068225" sldId="2370"/>
            <ac:spMk id="5" creationId="{C2B08C1A-BA6F-48F8-9DE2-B9786EC5D178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6:34.294" v="448" actId="20577"/>
        <pc:sldMkLst>
          <pc:docMk/>
          <pc:sldMk cId="2349083381" sldId="2375"/>
        </pc:sldMkLst>
        <pc:spChg chg="mod">
          <ac:chgData name="Caroline MARTIN" userId="S::caroline.martin@atih.sante.fr::ca84dd25-0c42-4b7d-b66b-e367db3cdef7" providerId="AD" clId="Web-{749FD620-9975-D56E-C22D-B409A7E5598F}" dt="2023-04-21T14:06:34.294" v="448" actId="20577"/>
          <ac:spMkLst>
            <pc:docMk/>
            <pc:sldMk cId="2349083381" sldId="2375"/>
            <ac:spMk id="5" creationId="{8FABC13A-AD8D-14B5-0985-F356B8868186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6:53.185" v="454" actId="20577"/>
        <pc:sldMkLst>
          <pc:docMk/>
          <pc:sldMk cId="3912333400" sldId="2377"/>
        </pc:sldMkLst>
        <pc:spChg chg="mod">
          <ac:chgData name="Caroline MARTIN" userId="S::caroline.martin@atih.sante.fr::ca84dd25-0c42-4b7d-b66b-e367db3cdef7" providerId="AD" clId="Web-{749FD620-9975-D56E-C22D-B409A7E5598F}" dt="2023-04-21T14:06:53.185" v="454" actId="20577"/>
          <ac:spMkLst>
            <pc:docMk/>
            <pc:sldMk cId="3912333400" sldId="2377"/>
            <ac:spMk id="5" creationId="{7C4F8732-36CD-424A-F05A-61D9C99A74E6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6:56.388" v="456" actId="20577"/>
        <pc:sldMkLst>
          <pc:docMk/>
          <pc:sldMk cId="936671641" sldId="2398"/>
        </pc:sldMkLst>
        <pc:spChg chg="mod">
          <ac:chgData name="Caroline MARTIN" userId="S::caroline.martin@atih.sante.fr::ca84dd25-0c42-4b7d-b66b-e367db3cdef7" providerId="AD" clId="Web-{749FD620-9975-D56E-C22D-B409A7E5598F}" dt="2023-04-21T14:06:56.388" v="456" actId="20577"/>
          <ac:spMkLst>
            <pc:docMk/>
            <pc:sldMk cId="936671641" sldId="2398"/>
            <ac:spMk id="5" creationId="{C2B08C1A-BA6F-48F8-9DE2-B9786EC5D178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7:05.748" v="458" actId="20577"/>
        <pc:sldMkLst>
          <pc:docMk/>
          <pc:sldMk cId="3190371695" sldId="2399"/>
        </pc:sldMkLst>
        <pc:spChg chg="mod">
          <ac:chgData name="Caroline MARTIN" userId="S::caroline.martin@atih.sante.fr::ca84dd25-0c42-4b7d-b66b-e367db3cdef7" providerId="AD" clId="Web-{749FD620-9975-D56E-C22D-B409A7E5598F}" dt="2023-04-21T14:07:05.748" v="458" actId="20577"/>
          <ac:spMkLst>
            <pc:docMk/>
            <pc:sldMk cId="3190371695" sldId="2399"/>
            <ac:spMk id="5" creationId="{C2B08C1A-BA6F-48F8-9DE2-B9786EC5D178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7:18.483" v="461" actId="20577"/>
        <pc:sldMkLst>
          <pc:docMk/>
          <pc:sldMk cId="135322838" sldId="2401"/>
        </pc:sldMkLst>
        <pc:spChg chg="mod">
          <ac:chgData name="Caroline MARTIN" userId="S::caroline.martin@atih.sante.fr::ca84dd25-0c42-4b7d-b66b-e367db3cdef7" providerId="AD" clId="Web-{749FD620-9975-D56E-C22D-B409A7E5598F}" dt="2023-04-21T14:07:18.483" v="461" actId="20577"/>
          <ac:spMkLst>
            <pc:docMk/>
            <pc:sldMk cId="135322838" sldId="2401"/>
            <ac:spMk id="5" creationId="{C2B08C1A-BA6F-48F8-9DE2-B9786EC5D178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7:29.171" v="462" actId="20577"/>
        <pc:sldMkLst>
          <pc:docMk/>
          <pc:sldMk cId="2694428702" sldId="2402"/>
        </pc:sldMkLst>
        <pc:spChg chg="mod">
          <ac:chgData name="Caroline MARTIN" userId="S::caroline.martin@atih.sante.fr::ca84dd25-0c42-4b7d-b66b-e367db3cdef7" providerId="AD" clId="Web-{749FD620-9975-D56E-C22D-B409A7E5598F}" dt="2023-04-21T14:07:29.171" v="462" actId="20577"/>
          <ac:spMkLst>
            <pc:docMk/>
            <pc:sldMk cId="2694428702" sldId="2402"/>
            <ac:spMk id="4" creationId="{A7531E86-824E-5F0B-FB7F-1D5EF25530D1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2:41.270" v="400" actId="20577"/>
        <pc:sldMkLst>
          <pc:docMk/>
          <pc:sldMk cId="1076377828" sldId="2406"/>
        </pc:sldMkLst>
        <pc:spChg chg="mod">
          <ac:chgData name="Caroline MARTIN" userId="S::caroline.martin@atih.sante.fr::ca84dd25-0c42-4b7d-b66b-e367db3cdef7" providerId="AD" clId="Web-{749FD620-9975-D56E-C22D-B409A7E5598F}" dt="2023-04-21T14:02:41.270" v="400" actId="20577"/>
          <ac:spMkLst>
            <pc:docMk/>
            <pc:sldMk cId="1076377828" sldId="2406"/>
            <ac:spMk id="5" creationId="{6817667F-A2CA-4295-87E7-DA44C2D984CE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2:53.020" v="403" actId="20577"/>
        <pc:sldMkLst>
          <pc:docMk/>
          <pc:sldMk cId="2923831213" sldId="2407"/>
        </pc:sldMkLst>
        <pc:spChg chg="mod">
          <ac:chgData name="Caroline MARTIN" userId="S::caroline.martin@atih.sante.fr::ca84dd25-0c42-4b7d-b66b-e367db3cdef7" providerId="AD" clId="Web-{749FD620-9975-D56E-C22D-B409A7E5598F}" dt="2023-04-21T14:02:53.020" v="403" actId="20577"/>
          <ac:spMkLst>
            <pc:docMk/>
            <pc:sldMk cId="2923831213" sldId="2407"/>
            <ac:spMk id="5" creationId="{28F2BF26-033C-47C7-B8D6-0A3B52BECCBB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6:28.075" v="447" actId="20577"/>
        <pc:sldMkLst>
          <pc:docMk/>
          <pc:sldMk cId="3320652521" sldId="2409"/>
        </pc:sldMkLst>
        <pc:spChg chg="mod">
          <ac:chgData name="Caroline MARTIN" userId="S::caroline.martin@atih.sante.fr::ca84dd25-0c42-4b7d-b66b-e367db3cdef7" providerId="AD" clId="Web-{749FD620-9975-D56E-C22D-B409A7E5598F}" dt="2023-04-21T14:06:28.075" v="447" actId="20577"/>
          <ac:spMkLst>
            <pc:docMk/>
            <pc:sldMk cId="3320652521" sldId="2409"/>
            <ac:spMk id="5" creationId="{C2B08C1A-BA6F-48F8-9DE2-B9786EC5D178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2:47.083" v="401" actId="20577"/>
        <pc:sldMkLst>
          <pc:docMk/>
          <pc:sldMk cId="766034867" sldId="2453"/>
        </pc:sldMkLst>
        <pc:spChg chg="mod">
          <ac:chgData name="Caroline MARTIN" userId="S::caroline.martin@atih.sante.fr::ca84dd25-0c42-4b7d-b66b-e367db3cdef7" providerId="AD" clId="Web-{749FD620-9975-D56E-C22D-B409A7E5598F}" dt="2023-04-21T14:02:47.083" v="401" actId="20577"/>
          <ac:spMkLst>
            <pc:docMk/>
            <pc:sldMk cId="766034867" sldId="2453"/>
            <ac:spMk id="5" creationId="{6817667F-A2CA-4295-87E7-DA44C2D984CE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6:07.824" v="441" actId="20577"/>
        <pc:sldMkLst>
          <pc:docMk/>
          <pc:sldMk cId="365670860" sldId="2454"/>
        </pc:sldMkLst>
        <pc:spChg chg="mod">
          <ac:chgData name="Caroline MARTIN" userId="S::caroline.martin@atih.sante.fr::ca84dd25-0c42-4b7d-b66b-e367db3cdef7" providerId="AD" clId="Web-{749FD620-9975-D56E-C22D-B409A7E5598F}" dt="2023-04-21T14:06:07.824" v="441" actId="20577"/>
          <ac:spMkLst>
            <pc:docMk/>
            <pc:sldMk cId="365670860" sldId="2454"/>
            <ac:spMk id="5" creationId="{28F2BF26-033C-47C7-B8D6-0A3B52BECCBB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4:16.086" v="423" actId="20577"/>
        <pc:sldMkLst>
          <pc:docMk/>
          <pc:sldMk cId="247523261" sldId="2455"/>
        </pc:sldMkLst>
        <pc:spChg chg="mod">
          <ac:chgData name="Caroline MARTIN" userId="S::caroline.martin@atih.sante.fr::ca84dd25-0c42-4b7d-b66b-e367db3cdef7" providerId="AD" clId="Web-{749FD620-9975-D56E-C22D-B409A7E5598F}" dt="2023-04-21T14:04:16.086" v="423" actId="20577"/>
          <ac:spMkLst>
            <pc:docMk/>
            <pc:sldMk cId="247523261" sldId="2455"/>
            <ac:spMk id="5" creationId="{28F2BF26-033C-47C7-B8D6-0A3B52BECCBB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5:49.745" v="436" actId="20577"/>
        <pc:sldMkLst>
          <pc:docMk/>
          <pc:sldMk cId="2797734308" sldId="2456"/>
        </pc:sldMkLst>
        <pc:spChg chg="mod">
          <ac:chgData name="Caroline MARTIN" userId="S::caroline.martin@atih.sante.fr::ca84dd25-0c42-4b7d-b66b-e367db3cdef7" providerId="AD" clId="Web-{749FD620-9975-D56E-C22D-B409A7E5598F}" dt="2023-04-21T14:05:49.745" v="436" actId="20577"/>
          <ac:spMkLst>
            <pc:docMk/>
            <pc:sldMk cId="2797734308" sldId="2456"/>
            <ac:spMk id="5" creationId="{28F2BF26-033C-47C7-B8D6-0A3B52BECCBB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2:58.552" v="405" actId="20577"/>
        <pc:sldMkLst>
          <pc:docMk/>
          <pc:sldMk cId="3025155403" sldId="2457"/>
        </pc:sldMkLst>
        <pc:spChg chg="mod">
          <ac:chgData name="Caroline MARTIN" userId="S::caroline.martin@atih.sante.fr::ca84dd25-0c42-4b7d-b66b-e367db3cdef7" providerId="AD" clId="Web-{749FD620-9975-D56E-C22D-B409A7E5598F}" dt="2023-04-21T14:02:58.552" v="405" actId="20577"/>
          <ac:spMkLst>
            <pc:docMk/>
            <pc:sldMk cId="3025155403" sldId="2457"/>
            <ac:spMk id="5" creationId="{428CFD2B-EE05-6B12-A072-531B4CEA9669}"/>
          </ac:spMkLst>
        </pc:spChg>
      </pc:sldChg>
      <pc:sldChg chg="addSp delSp modSp">
        <pc:chgData name="Caroline MARTIN" userId="S::caroline.martin@atih.sante.fr::ca84dd25-0c42-4b7d-b66b-e367db3cdef7" providerId="AD" clId="Web-{749FD620-9975-D56E-C22D-B409A7E5598F}" dt="2023-04-21T14:04:56.978" v="426" actId="1076"/>
        <pc:sldMkLst>
          <pc:docMk/>
          <pc:sldMk cId="47056711" sldId="2460"/>
        </pc:sldMkLst>
        <pc:spChg chg="del">
          <ac:chgData name="Caroline MARTIN" userId="S::caroline.martin@atih.sante.fr::ca84dd25-0c42-4b7d-b66b-e367db3cdef7" providerId="AD" clId="Web-{749FD620-9975-D56E-C22D-B409A7E5598F}" dt="2023-04-21T14:04:51.040" v="424"/>
          <ac:spMkLst>
            <pc:docMk/>
            <pc:sldMk cId="47056711" sldId="2460"/>
            <ac:spMk id="5" creationId="{4FFE11E6-B3E5-EF98-17D0-2DC19EA55DE7}"/>
          </ac:spMkLst>
        </pc:spChg>
        <pc:spChg chg="add mod">
          <ac:chgData name="Caroline MARTIN" userId="S::caroline.martin@atih.sante.fr::ca84dd25-0c42-4b7d-b66b-e367db3cdef7" providerId="AD" clId="Web-{749FD620-9975-D56E-C22D-B409A7E5598F}" dt="2023-04-21T14:04:56.978" v="426" actId="1076"/>
          <ac:spMkLst>
            <pc:docMk/>
            <pc:sldMk cId="47056711" sldId="2460"/>
            <ac:spMk id="10" creationId="{48F28141-B5E5-82AA-7233-E613FE73657C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5:54.292" v="438" actId="20577"/>
        <pc:sldMkLst>
          <pc:docMk/>
          <pc:sldMk cId="2710464283" sldId="2461"/>
        </pc:sldMkLst>
        <pc:spChg chg="mod">
          <ac:chgData name="Caroline MARTIN" userId="S::caroline.martin@atih.sante.fr::ca84dd25-0c42-4b7d-b66b-e367db3cdef7" providerId="AD" clId="Web-{749FD620-9975-D56E-C22D-B409A7E5598F}" dt="2023-04-21T14:05:54.292" v="438" actId="20577"/>
          <ac:spMkLst>
            <pc:docMk/>
            <pc:sldMk cId="2710464283" sldId="2461"/>
            <ac:spMk id="5" creationId="{AD9EA4D2-6408-43A0-01C4-0DEF87815C14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3:03.661" v="407" actId="20577"/>
        <pc:sldMkLst>
          <pc:docMk/>
          <pc:sldMk cId="918309351" sldId="2463"/>
        </pc:sldMkLst>
        <pc:spChg chg="mod">
          <ac:chgData name="Caroline MARTIN" userId="S::caroline.martin@atih.sante.fr::ca84dd25-0c42-4b7d-b66b-e367db3cdef7" providerId="AD" clId="Web-{749FD620-9975-D56E-C22D-B409A7E5598F}" dt="2023-04-21T14:03:03.661" v="407" actId="20577"/>
          <ac:spMkLst>
            <pc:docMk/>
            <pc:sldMk cId="918309351" sldId="2463"/>
            <ac:spMk id="5" creationId="{F6283EC3-0868-580A-30A0-2F7D369891F0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3:09.693" v="408" actId="20577"/>
        <pc:sldMkLst>
          <pc:docMk/>
          <pc:sldMk cId="3131498362" sldId="2465"/>
        </pc:sldMkLst>
        <pc:spChg chg="mod">
          <ac:chgData name="Caroline MARTIN" userId="S::caroline.martin@atih.sante.fr::ca84dd25-0c42-4b7d-b66b-e367db3cdef7" providerId="AD" clId="Web-{749FD620-9975-D56E-C22D-B409A7E5598F}" dt="2023-04-21T14:03:09.693" v="408" actId="20577"/>
          <ac:spMkLst>
            <pc:docMk/>
            <pc:sldMk cId="3131498362" sldId="2465"/>
            <ac:spMk id="5" creationId="{F6283EC3-0868-580A-30A0-2F7D369891F0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3:14.771" v="410" actId="20577"/>
        <pc:sldMkLst>
          <pc:docMk/>
          <pc:sldMk cId="670141799" sldId="2466"/>
        </pc:sldMkLst>
        <pc:spChg chg="mod">
          <ac:chgData name="Caroline MARTIN" userId="S::caroline.martin@atih.sante.fr::ca84dd25-0c42-4b7d-b66b-e367db3cdef7" providerId="AD" clId="Web-{749FD620-9975-D56E-C22D-B409A7E5598F}" dt="2023-04-21T14:03:14.771" v="410" actId="20577"/>
          <ac:spMkLst>
            <pc:docMk/>
            <pc:sldMk cId="670141799" sldId="2466"/>
            <ac:spMk id="5" creationId="{F6283EC3-0868-580A-30A0-2F7D369891F0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3:23.990" v="412" actId="20577"/>
        <pc:sldMkLst>
          <pc:docMk/>
          <pc:sldMk cId="4100119538" sldId="2467"/>
        </pc:sldMkLst>
        <pc:spChg chg="mod">
          <ac:chgData name="Caroline MARTIN" userId="S::caroline.martin@atih.sante.fr::ca84dd25-0c42-4b7d-b66b-e367db3cdef7" providerId="AD" clId="Web-{749FD620-9975-D56E-C22D-B409A7E5598F}" dt="2023-04-21T14:03:23.990" v="412" actId="20577"/>
          <ac:spMkLst>
            <pc:docMk/>
            <pc:sldMk cId="4100119538" sldId="2467"/>
            <ac:spMk id="5" creationId="{F6283EC3-0868-580A-30A0-2F7D369891F0}"/>
          </ac:spMkLst>
        </pc:spChg>
      </pc:sldChg>
      <pc:sldChg chg="addSp delSp modSp">
        <pc:chgData name="Caroline MARTIN" userId="S::caroline.martin@atih.sante.fr::ca84dd25-0c42-4b7d-b66b-e367db3cdef7" providerId="AD" clId="Web-{749FD620-9975-D56E-C22D-B409A7E5598F}" dt="2023-04-21T14:03:38.210" v="415" actId="20577"/>
        <pc:sldMkLst>
          <pc:docMk/>
          <pc:sldMk cId="1419190921" sldId="2468"/>
        </pc:sldMkLst>
        <pc:spChg chg="add del mod">
          <ac:chgData name="Caroline MARTIN" userId="S::caroline.martin@atih.sante.fr::ca84dd25-0c42-4b7d-b66b-e367db3cdef7" providerId="AD" clId="Web-{749FD620-9975-D56E-C22D-B409A7E5598F}" dt="2023-04-21T14:03:38.210" v="415" actId="20577"/>
          <ac:spMkLst>
            <pc:docMk/>
            <pc:sldMk cId="1419190921" sldId="2468"/>
            <ac:spMk id="5" creationId="{F6283EC3-0868-580A-30A0-2F7D369891F0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3:51.632" v="417" actId="20577"/>
        <pc:sldMkLst>
          <pc:docMk/>
          <pc:sldMk cId="1639336842" sldId="2469"/>
        </pc:sldMkLst>
        <pc:spChg chg="mod">
          <ac:chgData name="Caroline MARTIN" userId="S::caroline.martin@atih.sante.fr::ca84dd25-0c42-4b7d-b66b-e367db3cdef7" providerId="AD" clId="Web-{749FD620-9975-D56E-C22D-B409A7E5598F}" dt="2023-04-21T14:03:51.632" v="417" actId="20577"/>
          <ac:spMkLst>
            <pc:docMk/>
            <pc:sldMk cId="1639336842" sldId="2469"/>
            <ac:spMk id="5" creationId="{F6283EC3-0868-580A-30A0-2F7D369891F0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3:56.913" v="418" actId="20577"/>
        <pc:sldMkLst>
          <pc:docMk/>
          <pc:sldMk cId="3219685485" sldId="2470"/>
        </pc:sldMkLst>
        <pc:spChg chg="mod">
          <ac:chgData name="Caroline MARTIN" userId="S::caroline.martin@atih.sante.fr::ca84dd25-0c42-4b7d-b66b-e367db3cdef7" providerId="AD" clId="Web-{749FD620-9975-D56E-C22D-B409A7E5598F}" dt="2023-04-21T14:03:56.913" v="418" actId="20577"/>
          <ac:spMkLst>
            <pc:docMk/>
            <pc:sldMk cId="3219685485" sldId="2470"/>
            <ac:spMk id="5" creationId="{F6283EC3-0868-580A-30A0-2F7D369891F0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3:45.350" v="416" actId="20577"/>
        <pc:sldMkLst>
          <pc:docMk/>
          <pc:sldMk cId="1942682099" sldId="2471"/>
        </pc:sldMkLst>
        <pc:spChg chg="mod">
          <ac:chgData name="Caroline MARTIN" userId="S::caroline.martin@atih.sante.fr::ca84dd25-0c42-4b7d-b66b-e367db3cdef7" providerId="AD" clId="Web-{749FD620-9975-D56E-C22D-B409A7E5598F}" dt="2023-04-21T14:03:45.350" v="416" actId="20577"/>
          <ac:spMkLst>
            <pc:docMk/>
            <pc:sldMk cId="1942682099" sldId="2471"/>
            <ac:spMk id="5" creationId="{F6283EC3-0868-580A-30A0-2F7D369891F0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4:01.788" v="420" actId="20577"/>
        <pc:sldMkLst>
          <pc:docMk/>
          <pc:sldMk cId="2848553972" sldId="2472"/>
        </pc:sldMkLst>
        <pc:spChg chg="mod">
          <ac:chgData name="Caroline MARTIN" userId="S::caroline.martin@atih.sante.fr::ca84dd25-0c42-4b7d-b66b-e367db3cdef7" providerId="AD" clId="Web-{749FD620-9975-D56E-C22D-B409A7E5598F}" dt="2023-04-21T14:04:01.788" v="420" actId="20577"/>
          <ac:spMkLst>
            <pc:docMk/>
            <pc:sldMk cId="2848553972" sldId="2472"/>
            <ac:spMk id="5" creationId="{F6283EC3-0868-580A-30A0-2F7D369891F0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4:09.273" v="422" actId="20577"/>
        <pc:sldMkLst>
          <pc:docMk/>
          <pc:sldMk cId="3574685507" sldId="2473"/>
        </pc:sldMkLst>
        <pc:spChg chg="mod">
          <ac:chgData name="Caroline MARTIN" userId="S::caroline.martin@atih.sante.fr::ca84dd25-0c42-4b7d-b66b-e367db3cdef7" providerId="AD" clId="Web-{749FD620-9975-D56E-C22D-B409A7E5598F}" dt="2023-04-21T14:04:09.273" v="422" actId="20577"/>
          <ac:spMkLst>
            <pc:docMk/>
            <pc:sldMk cId="3574685507" sldId="2473"/>
            <ac:spMk id="5" creationId="{F6283EC3-0868-580A-30A0-2F7D369891F0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5:01.447" v="427" actId="20577"/>
        <pc:sldMkLst>
          <pc:docMk/>
          <pc:sldMk cId="1990666264" sldId="2474"/>
        </pc:sldMkLst>
        <pc:spChg chg="mod">
          <ac:chgData name="Caroline MARTIN" userId="S::caroline.martin@atih.sante.fr::ca84dd25-0c42-4b7d-b66b-e367db3cdef7" providerId="AD" clId="Web-{749FD620-9975-D56E-C22D-B409A7E5598F}" dt="2023-04-21T14:05:01.447" v="427" actId="20577"/>
          <ac:spMkLst>
            <pc:docMk/>
            <pc:sldMk cId="1990666264" sldId="2474"/>
            <ac:spMk id="5" creationId="{4FFE11E6-B3E5-EF98-17D0-2DC19EA55DE7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5:09.244" v="428" actId="20577"/>
        <pc:sldMkLst>
          <pc:docMk/>
          <pc:sldMk cId="1293786728" sldId="2475"/>
        </pc:sldMkLst>
        <pc:spChg chg="mod">
          <ac:chgData name="Caroline MARTIN" userId="S::caroline.martin@atih.sante.fr::ca84dd25-0c42-4b7d-b66b-e367db3cdef7" providerId="AD" clId="Web-{749FD620-9975-D56E-C22D-B409A7E5598F}" dt="2023-04-21T14:05:09.244" v="428" actId="20577"/>
          <ac:spMkLst>
            <pc:docMk/>
            <pc:sldMk cId="1293786728" sldId="2475"/>
            <ac:spMk id="5" creationId="{4FFE11E6-B3E5-EF98-17D0-2DC19EA55DE7}"/>
          </ac:spMkLst>
        </pc:spChg>
      </pc:sldChg>
      <pc:sldChg chg="modSp">
        <pc:chgData name="Caroline MARTIN" userId="S::caroline.martin@atih.sante.fr::ca84dd25-0c42-4b7d-b66b-e367db3cdef7" providerId="AD" clId="Web-{749FD620-9975-D56E-C22D-B409A7E5598F}" dt="2023-04-21T14:05:42.886" v="435" actId="20577"/>
        <pc:sldMkLst>
          <pc:docMk/>
          <pc:sldMk cId="2576998582" sldId="2476"/>
        </pc:sldMkLst>
        <pc:spChg chg="mod">
          <ac:chgData name="Caroline MARTIN" userId="S::caroline.martin@atih.sante.fr::ca84dd25-0c42-4b7d-b66b-e367db3cdef7" providerId="AD" clId="Web-{749FD620-9975-D56E-C22D-B409A7E5598F}" dt="2023-04-21T14:05:42.886" v="435" actId="20577"/>
          <ac:spMkLst>
            <pc:docMk/>
            <pc:sldMk cId="2576998582" sldId="2476"/>
            <ac:spMk id="5" creationId="{4FFE11E6-B3E5-EF98-17D0-2DC19EA55DE7}"/>
          </ac:spMkLst>
        </pc:spChg>
      </pc:sldChg>
      <pc:sldChg chg="addSp delSp modSp add replId">
        <pc:chgData name="Caroline MARTIN" userId="S::caroline.martin@atih.sante.fr::ca84dd25-0c42-4b7d-b66b-e367db3cdef7" providerId="AD" clId="Web-{749FD620-9975-D56E-C22D-B409A7E5598F}" dt="2023-04-21T15:18:11.360" v="1283" actId="20577"/>
        <pc:sldMkLst>
          <pc:docMk/>
          <pc:sldMk cId="3436918195" sldId="2477"/>
        </pc:sldMkLst>
        <pc:spChg chg="mod">
          <ac:chgData name="Caroline MARTIN" userId="S::caroline.martin@atih.sante.fr::ca84dd25-0c42-4b7d-b66b-e367db3cdef7" providerId="AD" clId="Web-{749FD620-9975-D56E-C22D-B409A7E5598F}" dt="2023-04-21T12:37:49.301" v="3" actId="20577"/>
          <ac:spMkLst>
            <pc:docMk/>
            <pc:sldMk cId="3436918195" sldId="2477"/>
            <ac:spMk id="2" creationId="{12996563-CB84-F5DE-A970-D8C5E8CD1C98}"/>
          </ac:spMkLst>
        </pc:spChg>
        <pc:spChg chg="add del mod">
          <ac:chgData name="Caroline MARTIN" userId="S::caroline.martin@atih.sante.fr::ca84dd25-0c42-4b7d-b66b-e367db3cdef7" providerId="AD" clId="Web-{749FD620-9975-D56E-C22D-B409A7E5598F}" dt="2023-04-21T13:51:07.152" v="228"/>
          <ac:spMkLst>
            <pc:docMk/>
            <pc:sldMk cId="3436918195" sldId="2477"/>
            <ac:spMk id="3" creationId="{0CF8D4F0-9A96-5307-8414-F6B8F03A1011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4:05:32.073" v="433" actId="20577"/>
          <ac:spMkLst>
            <pc:docMk/>
            <pc:sldMk cId="3436918195" sldId="2477"/>
            <ac:spMk id="5" creationId="{4FFE11E6-B3E5-EF98-17D0-2DC19EA55DE7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4:25:58.053" v="669" actId="14100"/>
          <ac:spMkLst>
            <pc:docMk/>
            <pc:sldMk cId="3436918195" sldId="2477"/>
            <ac:spMk id="6" creationId="{4E54379D-B601-49DB-08CC-7C85462F564E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5:18:11.360" v="1283" actId="20577"/>
          <ac:spMkLst>
            <pc:docMk/>
            <pc:sldMk cId="3436918195" sldId="2477"/>
            <ac:spMk id="7" creationId="{0360209C-197F-3922-2254-8650B3C85B84}"/>
          </ac:spMkLst>
        </pc:spChg>
        <pc:spChg chg="add mod">
          <ac:chgData name="Caroline MARTIN" userId="S::caroline.martin@atih.sante.fr::ca84dd25-0c42-4b7d-b66b-e367db3cdef7" providerId="AD" clId="Web-{749FD620-9975-D56E-C22D-B409A7E5598F}" dt="2023-04-21T14:18:24.115" v="552" actId="1076"/>
          <ac:spMkLst>
            <pc:docMk/>
            <pc:sldMk cId="3436918195" sldId="2477"/>
            <ac:spMk id="8" creationId="{BA24F9C9-39D3-13B9-8EC2-0FC34121C9EC}"/>
          </ac:spMkLst>
        </pc:spChg>
        <pc:spChg chg="add mod">
          <ac:chgData name="Caroline MARTIN" userId="S::caroline.martin@atih.sante.fr::ca84dd25-0c42-4b7d-b66b-e367db3cdef7" providerId="AD" clId="Web-{749FD620-9975-D56E-C22D-B409A7E5598F}" dt="2023-04-21T14:26:41.257" v="673" actId="1076"/>
          <ac:spMkLst>
            <pc:docMk/>
            <pc:sldMk cId="3436918195" sldId="2477"/>
            <ac:spMk id="9" creationId="{33717CC2-E1E1-5864-82EC-5344D31BD171}"/>
          </ac:spMkLst>
        </pc:spChg>
        <pc:spChg chg="add mod">
          <ac:chgData name="Caroline MARTIN" userId="S::caroline.martin@atih.sante.fr::ca84dd25-0c42-4b7d-b66b-e367db3cdef7" providerId="AD" clId="Web-{749FD620-9975-D56E-C22D-B409A7E5598F}" dt="2023-04-21T14:26:35.085" v="672" actId="1076"/>
          <ac:spMkLst>
            <pc:docMk/>
            <pc:sldMk cId="3436918195" sldId="2477"/>
            <ac:spMk id="10" creationId="{B0CA3625-1E65-A0C6-6326-13AA827A28D2}"/>
          </ac:spMkLst>
        </pc:spChg>
        <pc:spChg chg="add mod">
          <ac:chgData name="Caroline MARTIN" userId="S::caroline.martin@atih.sante.fr::ca84dd25-0c42-4b7d-b66b-e367db3cdef7" providerId="AD" clId="Web-{749FD620-9975-D56E-C22D-B409A7E5598F}" dt="2023-04-21T14:26:30.991" v="671" actId="1076"/>
          <ac:spMkLst>
            <pc:docMk/>
            <pc:sldMk cId="3436918195" sldId="2477"/>
            <ac:spMk id="11" creationId="{80278C7F-B9CC-111F-9C81-D0ED753A9B38}"/>
          </ac:spMkLst>
        </pc:spChg>
        <pc:spChg chg="add mod">
          <ac:chgData name="Caroline MARTIN" userId="S::caroline.martin@atih.sante.fr::ca84dd25-0c42-4b7d-b66b-e367db3cdef7" providerId="AD" clId="Web-{749FD620-9975-D56E-C22D-B409A7E5598F}" dt="2023-04-21T14:26:19.116" v="670" actId="1076"/>
          <ac:spMkLst>
            <pc:docMk/>
            <pc:sldMk cId="3436918195" sldId="2477"/>
            <ac:spMk id="12" creationId="{54931EBA-ADFF-B951-AD0B-40BD54C6FF77}"/>
          </ac:spMkLst>
        </pc:spChg>
        <pc:spChg chg="add mod">
          <ac:chgData name="Caroline MARTIN" userId="S::caroline.martin@atih.sante.fr::ca84dd25-0c42-4b7d-b66b-e367db3cdef7" providerId="AD" clId="Web-{749FD620-9975-D56E-C22D-B409A7E5598F}" dt="2023-04-21T14:24:46.660" v="666" actId="20577"/>
          <ac:spMkLst>
            <pc:docMk/>
            <pc:sldMk cId="3436918195" sldId="2477"/>
            <ac:spMk id="13" creationId="{AECB6A45-E8BB-581C-AD53-DA02F88892BB}"/>
          </ac:spMkLst>
        </pc:spChg>
        <pc:spChg chg="add mod">
          <ac:chgData name="Caroline MARTIN" userId="S::caroline.martin@atih.sante.fr::ca84dd25-0c42-4b7d-b66b-e367db3cdef7" providerId="AD" clId="Web-{749FD620-9975-D56E-C22D-B409A7E5598F}" dt="2023-04-21T14:25:46.943" v="667" actId="1076"/>
          <ac:spMkLst>
            <pc:docMk/>
            <pc:sldMk cId="3436918195" sldId="2477"/>
            <ac:spMk id="14" creationId="{93C7CA8E-3B55-26FD-0AD4-FFDE9FADB34C}"/>
          </ac:spMkLst>
        </pc:spChg>
      </pc:sldChg>
      <pc:sldChg chg="addSp delSp modSp add replId">
        <pc:chgData name="Caroline MARTIN" userId="S::caroline.martin@atih.sante.fr::ca84dd25-0c42-4b7d-b66b-e367db3cdef7" providerId="AD" clId="Web-{749FD620-9975-D56E-C22D-B409A7E5598F}" dt="2023-04-21T15:17:40.922" v="1265" actId="20577"/>
        <pc:sldMkLst>
          <pc:docMk/>
          <pc:sldMk cId="3904061457" sldId="2478"/>
        </pc:sldMkLst>
        <pc:spChg chg="mod">
          <ac:chgData name="Caroline MARTIN" userId="S::caroline.martin@atih.sante.fr::ca84dd25-0c42-4b7d-b66b-e367db3cdef7" providerId="AD" clId="Web-{749FD620-9975-D56E-C22D-B409A7E5598F}" dt="2023-04-21T14:27:51.541" v="676" actId="20577"/>
          <ac:spMkLst>
            <pc:docMk/>
            <pc:sldMk cId="3904061457" sldId="2478"/>
            <ac:spMk id="2" creationId="{12996563-CB84-F5DE-A970-D8C5E8CD1C98}"/>
          </ac:spMkLst>
        </pc:spChg>
        <pc:spChg chg="add del mod">
          <ac:chgData name="Caroline MARTIN" userId="S::caroline.martin@atih.sante.fr::ca84dd25-0c42-4b7d-b66b-e367db3cdef7" providerId="AD" clId="Web-{749FD620-9975-D56E-C22D-B409A7E5598F}" dt="2023-04-21T15:14:34.463" v="1253"/>
          <ac:spMkLst>
            <pc:docMk/>
            <pc:sldMk cId="3904061457" sldId="2478"/>
            <ac:spMk id="3" creationId="{26E30F63-A354-05BF-A92F-E19C9B90F2A9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5:12:53.959" v="1249" actId="20577"/>
          <ac:spMkLst>
            <pc:docMk/>
            <pc:sldMk cId="3904061457" sldId="2478"/>
            <ac:spMk id="6" creationId="{4E54379D-B601-49DB-08CC-7C85462F564E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5:17:40.922" v="1265" actId="20577"/>
          <ac:spMkLst>
            <pc:docMk/>
            <pc:sldMk cId="3904061457" sldId="2478"/>
            <ac:spMk id="7" creationId="{0360209C-197F-3922-2254-8650B3C85B84}"/>
          </ac:spMkLst>
        </pc:spChg>
      </pc:sldChg>
      <pc:sldChg chg="modSp add ord replId">
        <pc:chgData name="Caroline MARTIN" userId="S::caroline.martin@atih.sante.fr::ca84dd25-0c42-4b7d-b66b-e367db3cdef7" providerId="AD" clId="Web-{749FD620-9975-D56E-C22D-B409A7E5598F}" dt="2023-04-21T15:39:08.963" v="1496" actId="20577"/>
        <pc:sldMkLst>
          <pc:docMk/>
          <pc:sldMk cId="1585920181" sldId="2479"/>
        </pc:sldMkLst>
        <pc:spChg chg="mod">
          <ac:chgData name="Caroline MARTIN" userId="S::caroline.martin@atih.sante.fr::ca84dd25-0c42-4b7d-b66b-e367db3cdef7" providerId="AD" clId="Web-{749FD620-9975-D56E-C22D-B409A7E5598F}" dt="2023-04-21T15:16:46.498" v="1257" actId="20577"/>
          <ac:spMkLst>
            <pc:docMk/>
            <pc:sldMk cId="1585920181" sldId="2479"/>
            <ac:spMk id="2" creationId="{12996563-CB84-F5DE-A970-D8C5E8CD1C98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5:39:08.963" v="1496" actId="20577"/>
          <ac:spMkLst>
            <pc:docMk/>
            <pc:sldMk cId="1585920181" sldId="2479"/>
            <ac:spMk id="6" creationId="{4E54379D-B601-49DB-08CC-7C85462F564E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5:38:33.775" v="1495" actId="20577"/>
          <ac:spMkLst>
            <pc:docMk/>
            <pc:sldMk cId="1585920181" sldId="2479"/>
            <ac:spMk id="7" creationId="{0360209C-197F-3922-2254-8650B3C85B84}"/>
          </ac:spMkLst>
        </pc:spChg>
      </pc:sldChg>
      <pc:sldChg chg="modSp add replId">
        <pc:chgData name="Caroline MARTIN" userId="S::caroline.martin@atih.sante.fr::ca84dd25-0c42-4b7d-b66b-e367db3cdef7" providerId="AD" clId="Web-{749FD620-9975-D56E-C22D-B409A7E5598F}" dt="2023-04-21T15:50:12.313" v="1709" actId="20577"/>
        <pc:sldMkLst>
          <pc:docMk/>
          <pc:sldMk cId="3124130936" sldId="2480"/>
        </pc:sldMkLst>
        <pc:spChg chg="mod">
          <ac:chgData name="Caroline MARTIN" userId="S::caroline.martin@atih.sante.fr::ca84dd25-0c42-4b7d-b66b-e367db3cdef7" providerId="AD" clId="Web-{749FD620-9975-D56E-C22D-B409A7E5598F}" dt="2023-04-21T15:40:01.293" v="1500" actId="20577"/>
          <ac:spMkLst>
            <pc:docMk/>
            <pc:sldMk cId="3124130936" sldId="2480"/>
            <ac:spMk id="2" creationId="{12996563-CB84-F5DE-A970-D8C5E8CD1C98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5:50:12.313" v="1709" actId="20577"/>
          <ac:spMkLst>
            <pc:docMk/>
            <pc:sldMk cId="3124130936" sldId="2480"/>
            <ac:spMk id="6" creationId="{4E54379D-B601-49DB-08CC-7C85462F564E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5:49:05.342" v="1697" actId="20577"/>
          <ac:spMkLst>
            <pc:docMk/>
            <pc:sldMk cId="3124130936" sldId="2480"/>
            <ac:spMk id="7" creationId="{0360209C-197F-3922-2254-8650B3C85B84}"/>
          </ac:spMkLst>
        </pc:spChg>
      </pc:sldChg>
      <pc:sldChg chg="modSp add replId">
        <pc:chgData name="Caroline MARTIN" userId="S::caroline.martin@atih.sante.fr::ca84dd25-0c42-4b7d-b66b-e367db3cdef7" providerId="AD" clId="Web-{749FD620-9975-D56E-C22D-B409A7E5598F}" dt="2023-04-21T16:18:46.478" v="2084" actId="20577"/>
        <pc:sldMkLst>
          <pc:docMk/>
          <pc:sldMk cId="2856604735" sldId="2481"/>
        </pc:sldMkLst>
        <pc:spChg chg="mod">
          <ac:chgData name="Caroline MARTIN" userId="S::caroline.martin@atih.sante.fr::ca84dd25-0c42-4b7d-b66b-e367db3cdef7" providerId="AD" clId="Web-{749FD620-9975-D56E-C22D-B409A7E5598F}" dt="2023-04-21T15:51:05.064" v="1712" actId="20577"/>
          <ac:spMkLst>
            <pc:docMk/>
            <pc:sldMk cId="2856604735" sldId="2481"/>
            <ac:spMk id="2" creationId="{12996563-CB84-F5DE-A970-D8C5E8CD1C98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6:18:46.478" v="2084" actId="20577"/>
          <ac:spMkLst>
            <pc:docMk/>
            <pc:sldMk cId="2856604735" sldId="2481"/>
            <ac:spMk id="6" creationId="{4E54379D-B601-49DB-08CC-7C85462F564E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5:51:47.691" v="1731" actId="20577"/>
          <ac:spMkLst>
            <pc:docMk/>
            <pc:sldMk cId="2856604735" sldId="2481"/>
            <ac:spMk id="7" creationId="{0360209C-197F-3922-2254-8650B3C85B84}"/>
          </ac:spMkLst>
        </pc:spChg>
      </pc:sldChg>
      <pc:sldChg chg="modSp add ord replId">
        <pc:chgData name="Caroline MARTIN" userId="S::caroline.martin@atih.sante.fr::ca84dd25-0c42-4b7d-b66b-e367db3cdef7" providerId="AD" clId="Web-{749FD620-9975-D56E-C22D-B409A7E5598F}" dt="2023-04-21T16:16:18.067" v="2050" actId="20577"/>
        <pc:sldMkLst>
          <pc:docMk/>
          <pc:sldMk cId="660983016" sldId="2482"/>
        </pc:sldMkLst>
        <pc:spChg chg="mod">
          <ac:chgData name="Caroline MARTIN" userId="S::caroline.martin@atih.sante.fr::ca84dd25-0c42-4b7d-b66b-e367db3cdef7" providerId="AD" clId="Web-{749FD620-9975-D56E-C22D-B409A7E5598F}" dt="2023-04-21T16:05:37.656" v="1822" actId="20577"/>
          <ac:spMkLst>
            <pc:docMk/>
            <pc:sldMk cId="660983016" sldId="2482"/>
            <ac:spMk id="2" creationId="{12996563-CB84-F5DE-A970-D8C5E8CD1C98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6:16:18.067" v="2050" actId="20577"/>
          <ac:spMkLst>
            <pc:docMk/>
            <pc:sldMk cId="660983016" sldId="2482"/>
            <ac:spMk id="6" creationId="{4E54379D-B601-49DB-08CC-7C85462F564E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6:14:53.643" v="2006" actId="20577"/>
          <ac:spMkLst>
            <pc:docMk/>
            <pc:sldMk cId="660983016" sldId="2482"/>
            <ac:spMk id="7" creationId="{0360209C-197F-3922-2254-8650B3C85B84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6:14:08.673" v="1984" actId="1076"/>
          <ac:spMkLst>
            <pc:docMk/>
            <pc:sldMk cId="660983016" sldId="2482"/>
            <ac:spMk id="8" creationId="{E6F8DDEB-FBD7-06F2-03D5-B851B9171827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6:14:04.766" v="1983" actId="14100"/>
          <ac:spMkLst>
            <pc:docMk/>
            <pc:sldMk cId="660983016" sldId="2482"/>
            <ac:spMk id="9" creationId="{AC7BE74A-EFF4-491D-DFB0-8FF2BBAAE2D5}"/>
          </ac:spMkLst>
        </pc:spChg>
      </pc:sldChg>
      <pc:sldChg chg="modSp add ord replId">
        <pc:chgData name="Caroline MARTIN" userId="S::caroline.martin@atih.sante.fr::ca84dd25-0c42-4b7d-b66b-e367db3cdef7" providerId="AD" clId="Web-{749FD620-9975-D56E-C22D-B409A7E5598F}" dt="2023-04-21T16:22:01.657" v="2140" actId="20577"/>
        <pc:sldMkLst>
          <pc:docMk/>
          <pc:sldMk cId="3823064080" sldId="2483"/>
        </pc:sldMkLst>
        <pc:spChg chg="mod">
          <ac:chgData name="Caroline MARTIN" userId="S::caroline.martin@atih.sante.fr::ca84dd25-0c42-4b7d-b66b-e367db3cdef7" providerId="AD" clId="Web-{749FD620-9975-D56E-C22D-B409A7E5598F}" dt="2023-04-21T16:17:33.226" v="2056" actId="20577"/>
          <ac:spMkLst>
            <pc:docMk/>
            <pc:sldMk cId="3823064080" sldId="2483"/>
            <ac:spMk id="2" creationId="{12996563-CB84-F5DE-A970-D8C5E8CD1C98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6:22:01.657" v="2140" actId="20577"/>
          <ac:spMkLst>
            <pc:docMk/>
            <pc:sldMk cId="3823064080" sldId="2483"/>
            <ac:spMk id="6" creationId="{4E54379D-B601-49DB-08CC-7C85462F564E}"/>
          </ac:spMkLst>
        </pc:spChg>
        <pc:spChg chg="mod">
          <ac:chgData name="Caroline MARTIN" userId="S::caroline.martin@atih.sante.fr::ca84dd25-0c42-4b7d-b66b-e367db3cdef7" providerId="AD" clId="Web-{749FD620-9975-D56E-C22D-B409A7E5598F}" dt="2023-04-21T16:19:30.230" v="2088" actId="20577"/>
          <ac:spMkLst>
            <pc:docMk/>
            <pc:sldMk cId="3823064080" sldId="2483"/>
            <ac:spMk id="7" creationId="{0360209C-197F-3922-2254-8650B3C85B84}"/>
          </ac:spMkLst>
        </pc:spChg>
      </pc:sldChg>
    </pc:docChg>
  </pc:docChgLst>
  <pc:docChgLst>
    <pc:chgData name="Caroline MARTIN" userId="S::caroline.martin@atih.sante.fr::ca84dd25-0c42-4b7d-b66b-e367db3cdef7" providerId="AD" clId="Web-{B4A5814E-08BE-6347-E719-AF2B7047FD70}"/>
    <pc:docChg chg="modSld">
      <pc:chgData name="Caroline MARTIN" userId="S::caroline.martin@atih.sante.fr::ca84dd25-0c42-4b7d-b66b-e367db3cdef7" providerId="AD" clId="Web-{B4A5814E-08BE-6347-E719-AF2B7047FD70}" dt="2023-04-17T13:59:02.582" v="42" actId="20577"/>
      <pc:docMkLst>
        <pc:docMk/>
      </pc:docMkLst>
      <pc:sldChg chg="modSp">
        <pc:chgData name="Caroline MARTIN" userId="S::caroline.martin@atih.sante.fr::ca84dd25-0c42-4b7d-b66b-e367db3cdef7" providerId="AD" clId="Web-{B4A5814E-08BE-6347-E719-AF2B7047FD70}" dt="2023-04-17T13:59:02.582" v="42" actId="20577"/>
        <pc:sldMkLst>
          <pc:docMk/>
          <pc:sldMk cId="766034867" sldId="2453"/>
        </pc:sldMkLst>
        <pc:spChg chg="mod">
          <ac:chgData name="Caroline MARTIN" userId="S::caroline.martin@atih.sante.fr::ca84dd25-0c42-4b7d-b66b-e367db3cdef7" providerId="AD" clId="Web-{B4A5814E-08BE-6347-E719-AF2B7047FD70}" dt="2023-04-17T13:59:02.582" v="42" actId="20577"/>
          <ac:spMkLst>
            <pc:docMk/>
            <pc:sldMk cId="766034867" sldId="2453"/>
            <ac:spMk id="7" creationId="{4A57F283-0601-4E45-9239-D2BC386FE386}"/>
          </ac:spMkLst>
        </pc:spChg>
      </pc:sldChg>
    </pc:docChg>
  </pc:docChgLst>
  <pc:docChgLst>
    <pc:chgData name="Caroline MARTIN" userId="ca84dd25-0c42-4b7d-b66b-e367db3cdef7" providerId="ADAL" clId="{6E14B8D3-3626-4B95-9CD6-1CC5C97B99F8}"/>
    <pc:docChg chg="custSel addSld delSld modSld">
      <pc:chgData name="Caroline MARTIN" userId="ca84dd25-0c42-4b7d-b66b-e367db3cdef7" providerId="ADAL" clId="{6E14B8D3-3626-4B95-9CD6-1CC5C97B99F8}" dt="2023-09-12T12:50:35.567" v="141" actId="6549"/>
      <pc:docMkLst>
        <pc:docMk/>
      </pc:docMkLst>
      <pc:sldChg chg="modSp del mod">
        <pc:chgData name="Caroline MARTIN" userId="ca84dd25-0c42-4b7d-b66b-e367db3cdef7" providerId="ADAL" clId="{6E14B8D3-3626-4B95-9CD6-1CC5C97B99F8}" dt="2023-09-12T12:34:45.892" v="1" actId="47"/>
        <pc:sldMkLst>
          <pc:docMk/>
          <pc:sldMk cId="1076377828" sldId="2406"/>
        </pc:sldMkLst>
        <pc:spChg chg="mod">
          <ac:chgData name="Caroline MARTIN" userId="ca84dd25-0c42-4b7d-b66b-e367db3cdef7" providerId="ADAL" clId="{6E14B8D3-3626-4B95-9CD6-1CC5C97B99F8}" dt="2023-09-12T12:34:35.557" v="0" actId="20577"/>
          <ac:spMkLst>
            <pc:docMk/>
            <pc:sldMk cId="1076377828" sldId="2406"/>
            <ac:spMk id="7" creationId="{4A57F283-0601-4E45-9239-D2BC386FE386}"/>
          </ac:spMkLst>
        </pc:spChg>
      </pc:sldChg>
      <pc:sldChg chg="modSp mod">
        <pc:chgData name="Caroline MARTIN" userId="ca84dd25-0c42-4b7d-b66b-e367db3cdef7" providerId="ADAL" clId="{6E14B8D3-3626-4B95-9CD6-1CC5C97B99F8}" dt="2023-09-12T12:35:08.152" v="10" actId="20577"/>
        <pc:sldMkLst>
          <pc:docMk/>
          <pc:sldMk cId="1942682099" sldId="2471"/>
        </pc:sldMkLst>
        <pc:spChg chg="mod">
          <ac:chgData name="Caroline MARTIN" userId="ca84dd25-0c42-4b7d-b66b-e367db3cdef7" providerId="ADAL" clId="{6E14B8D3-3626-4B95-9CD6-1CC5C97B99F8}" dt="2023-09-12T12:35:08.152" v="10" actId="20577"/>
          <ac:spMkLst>
            <pc:docMk/>
            <pc:sldMk cId="1942682099" sldId="2471"/>
            <ac:spMk id="6" creationId="{003413CA-9CBE-BA85-78FC-F386C5247519}"/>
          </ac:spMkLst>
        </pc:spChg>
      </pc:sldChg>
      <pc:sldChg chg="modSp mod">
        <pc:chgData name="Caroline MARTIN" userId="ca84dd25-0c42-4b7d-b66b-e367db3cdef7" providerId="ADAL" clId="{6E14B8D3-3626-4B95-9CD6-1CC5C97B99F8}" dt="2023-09-12T12:35:40.858" v="14" actId="20577"/>
        <pc:sldMkLst>
          <pc:docMk/>
          <pc:sldMk cId="2848553972" sldId="2472"/>
        </pc:sldMkLst>
        <pc:spChg chg="mod">
          <ac:chgData name="Caroline MARTIN" userId="ca84dd25-0c42-4b7d-b66b-e367db3cdef7" providerId="ADAL" clId="{6E14B8D3-3626-4B95-9CD6-1CC5C97B99F8}" dt="2023-09-12T12:35:40.858" v="14" actId="20577"/>
          <ac:spMkLst>
            <pc:docMk/>
            <pc:sldMk cId="2848553972" sldId="2472"/>
            <ac:spMk id="8" creationId="{764C38F9-6DA6-DAD1-F56F-6AB7C65399E6}"/>
          </ac:spMkLst>
        </pc:spChg>
      </pc:sldChg>
      <pc:sldChg chg="modSp mod">
        <pc:chgData name="Caroline MARTIN" userId="ca84dd25-0c42-4b7d-b66b-e367db3cdef7" providerId="ADAL" clId="{6E14B8D3-3626-4B95-9CD6-1CC5C97B99F8}" dt="2023-09-12T12:43:25.668" v="90" actId="20577"/>
        <pc:sldMkLst>
          <pc:docMk/>
          <pc:sldMk cId="3574685507" sldId="2473"/>
        </pc:sldMkLst>
        <pc:spChg chg="mod">
          <ac:chgData name="Caroline MARTIN" userId="ca84dd25-0c42-4b7d-b66b-e367db3cdef7" providerId="ADAL" clId="{6E14B8D3-3626-4B95-9CD6-1CC5C97B99F8}" dt="2023-09-12T12:43:25.668" v="90" actId="20577"/>
          <ac:spMkLst>
            <pc:docMk/>
            <pc:sldMk cId="3574685507" sldId="2473"/>
            <ac:spMk id="8" creationId="{764C38F9-6DA6-DAD1-F56F-6AB7C65399E6}"/>
          </ac:spMkLst>
        </pc:spChg>
      </pc:sldChg>
      <pc:sldChg chg="del">
        <pc:chgData name="Caroline MARTIN" userId="ca84dd25-0c42-4b7d-b66b-e367db3cdef7" providerId="ADAL" clId="{6E14B8D3-3626-4B95-9CD6-1CC5C97B99F8}" dt="2023-09-12T12:37:19.589" v="88" actId="47"/>
        <pc:sldMkLst>
          <pc:docMk/>
          <pc:sldMk cId="4023558778" sldId="2517"/>
        </pc:sldMkLst>
      </pc:sldChg>
      <pc:sldChg chg="modSp mod">
        <pc:chgData name="Caroline MARTIN" userId="ca84dd25-0c42-4b7d-b66b-e367db3cdef7" providerId="ADAL" clId="{6E14B8D3-3626-4B95-9CD6-1CC5C97B99F8}" dt="2023-09-12T12:46:03.671" v="137" actId="6549"/>
        <pc:sldMkLst>
          <pc:docMk/>
          <pc:sldMk cId="1420567306" sldId="2518"/>
        </pc:sldMkLst>
        <pc:spChg chg="mod">
          <ac:chgData name="Caroline MARTIN" userId="ca84dd25-0c42-4b7d-b66b-e367db3cdef7" providerId="ADAL" clId="{6E14B8D3-3626-4B95-9CD6-1CC5C97B99F8}" dt="2023-09-12T12:46:03.671" v="137" actId="6549"/>
          <ac:spMkLst>
            <pc:docMk/>
            <pc:sldMk cId="1420567306" sldId="2518"/>
            <ac:spMk id="3" creationId="{08596D2F-2184-7150-BC67-C01A434FED97}"/>
          </ac:spMkLst>
        </pc:spChg>
      </pc:sldChg>
      <pc:sldChg chg="modSp del mod">
        <pc:chgData name="Caroline MARTIN" userId="ca84dd25-0c42-4b7d-b66b-e367db3cdef7" providerId="ADAL" clId="{6E14B8D3-3626-4B95-9CD6-1CC5C97B99F8}" dt="2023-09-12T12:46:20.848" v="138" actId="47"/>
        <pc:sldMkLst>
          <pc:docMk/>
          <pc:sldMk cId="2458046984" sldId="2525"/>
        </pc:sldMkLst>
        <pc:spChg chg="mod">
          <ac:chgData name="Caroline MARTIN" userId="ca84dd25-0c42-4b7d-b66b-e367db3cdef7" providerId="ADAL" clId="{6E14B8D3-3626-4B95-9CD6-1CC5C97B99F8}" dt="2023-09-12T12:45:28.530" v="133" actId="21"/>
          <ac:spMkLst>
            <pc:docMk/>
            <pc:sldMk cId="2458046984" sldId="2525"/>
            <ac:spMk id="3" creationId="{08596D2F-2184-7150-BC67-C01A434FED97}"/>
          </ac:spMkLst>
        </pc:spChg>
      </pc:sldChg>
      <pc:sldChg chg="modSp mod">
        <pc:chgData name="Caroline MARTIN" userId="ca84dd25-0c42-4b7d-b66b-e367db3cdef7" providerId="ADAL" clId="{6E14B8D3-3626-4B95-9CD6-1CC5C97B99F8}" dt="2023-09-12T12:50:23.669" v="140" actId="6549"/>
        <pc:sldMkLst>
          <pc:docMk/>
          <pc:sldMk cId="340070597" sldId="2527"/>
        </pc:sldMkLst>
        <pc:spChg chg="mod">
          <ac:chgData name="Caroline MARTIN" userId="ca84dd25-0c42-4b7d-b66b-e367db3cdef7" providerId="ADAL" clId="{6E14B8D3-3626-4B95-9CD6-1CC5C97B99F8}" dt="2023-09-12T12:50:23.669" v="140" actId="6549"/>
          <ac:spMkLst>
            <pc:docMk/>
            <pc:sldMk cId="340070597" sldId="2527"/>
            <ac:spMk id="6" creationId="{CF4F55DD-2D41-46DE-76F2-D5E061B6547A}"/>
          </ac:spMkLst>
        </pc:spChg>
      </pc:sldChg>
      <pc:sldChg chg="modSp mod">
        <pc:chgData name="Caroline MARTIN" userId="ca84dd25-0c42-4b7d-b66b-e367db3cdef7" providerId="ADAL" clId="{6E14B8D3-3626-4B95-9CD6-1CC5C97B99F8}" dt="2023-09-12T12:50:17.360" v="139" actId="6549"/>
        <pc:sldMkLst>
          <pc:docMk/>
          <pc:sldMk cId="1484131461" sldId="2529"/>
        </pc:sldMkLst>
        <pc:spChg chg="mod">
          <ac:chgData name="Caroline MARTIN" userId="ca84dd25-0c42-4b7d-b66b-e367db3cdef7" providerId="ADAL" clId="{6E14B8D3-3626-4B95-9CD6-1CC5C97B99F8}" dt="2023-09-12T12:50:17.360" v="139" actId="6549"/>
          <ac:spMkLst>
            <pc:docMk/>
            <pc:sldMk cId="1484131461" sldId="2529"/>
            <ac:spMk id="6" creationId="{CF4F55DD-2D41-46DE-76F2-D5E061B6547A}"/>
          </ac:spMkLst>
        </pc:spChg>
      </pc:sldChg>
      <pc:sldChg chg="modSp mod">
        <pc:chgData name="Caroline MARTIN" userId="ca84dd25-0c42-4b7d-b66b-e367db3cdef7" providerId="ADAL" clId="{6E14B8D3-3626-4B95-9CD6-1CC5C97B99F8}" dt="2023-09-12T12:50:35.567" v="141" actId="6549"/>
        <pc:sldMkLst>
          <pc:docMk/>
          <pc:sldMk cId="4185951112" sldId="2530"/>
        </pc:sldMkLst>
        <pc:spChg chg="mod">
          <ac:chgData name="Caroline MARTIN" userId="ca84dd25-0c42-4b7d-b66b-e367db3cdef7" providerId="ADAL" clId="{6E14B8D3-3626-4B95-9CD6-1CC5C97B99F8}" dt="2023-09-12T12:50:35.567" v="141" actId="6549"/>
          <ac:spMkLst>
            <pc:docMk/>
            <pc:sldMk cId="4185951112" sldId="2530"/>
            <ac:spMk id="6" creationId="{CF4F55DD-2D41-46DE-76F2-D5E061B6547A}"/>
          </ac:spMkLst>
        </pc:spChg>
      </pc:sldChg>
      <pc:sldChg chg="modSp add mod">
        <pc:chgData name="Caroline MARTIN" userId="ca84dd25-0c42-4b7d-b66b-e367db3cdef7" providerId="ADAL" clId="{6E14B8D3-3626-4B95-9CD6-1CC5C97B99F8}" dt="2023-09-12T12:43:38.360" v="99" actId="20577"/>
        <pc:sldMkLst>
          <pc:docMk/>
          <pc:sldMk cId="4215069204" sldId="2531"/>
        </pc:sldMkLst>
        <pc:spChg chg="mod">
          <ac:chgData name="Caroline MARTIN" userId="ca84dd25-0c42-4b7d-b66b-e367db3cdef7" providerId="ADAL" clId="{6E14B8D3-3626-4B95-9CD6-1CC5C97B99F8}" dt="2023-09-12T12:43:32.702" v="98" actId="20577"/>
          <ac:spMkLst>
            <pc:docMk/>
            <pc:sldMk cId="4215069204" sldId="2531"/>
            <ac:spMk id="2" creationId="{4F00ADB0-4ED0-9DC9-E84B-07BB23E1206B}"/>
          </ac:spMkLst>
        </pc:spChg>
        <pc:spChg chg="mod">
          <ac:chgData name="Caroline MARTIN" userId="ca84dd25-0c42-4b7d-b66b-e367db3cdef7" providerId="ADAL" clId="{6E14B8D3-3626-4B95-9CD6-1CC5C97B99F8}" dt="2023-09-12T12:43:38.360" v="99" actId="20577"/>
          <ac:spMkLst>
            <pc:docMk/>
            <pc:sldMk cId="4215069204" sldId="2531"/>
            <ac:spMk id="8" creationId="{764C38F9-6DA6-DAD1-F56F-6AB7C65399E6}"/>
          </ac:spMkLst>
        </pc:spChg>
      </pc:sldChg>
    </pc:docChg>
  </pc:docChgLst>
  <pc:docChgLst>
    <pc:chgData name="Raphaël SIMON" userId="S::raphael.simon@atih.sante.fr::537ba77e-21ed-4d1e-9b30-445434629ce0" providerId="AD" clId="Web-{84FA839D-B035-07E0-6C7C-12EE2402539E}"/>
    <pc:docChg chg="modSld">
      <pc:chgData name="Raphaël SIMON" userId="S::raphael.simon@atih.sante.fr::537ba77e-21ed-4d1e-9b30-445434629ce0" providerId="AD" clId="Web-{84FA839D-B035-07E0-6C7C-12EE2402539E}" dt="2023-03-29T05:50:13.536" v="1" actId="20577"/>
      <pc:docMkLst>
        <pc:docMk/>
      </pc:docMkLst>
      <pc:sldChg chg="modSp">
        <pc:chgData name="Raphaël SIMON" userId="S::raphael.simon@atih.sante.fr::537ba77e-21ed-4d1e-9b30-445434629ce0" providerId="AD" clId="Web-{84FA839D-B035-07E0-6C7C-12EE2402539E}" dt="2023-03-29T05:50:13.536" v="1" actId="20577"/>
        <pc:sldMkLst>
          <pc:docMk/>
          <pc:sldMk cId="527122623" sldId="2379"/>
        </pc:sldMkLst>
        <pc:spChg chg="mod">
          <ac:chgData name="Raphaël SIMON" userId="S::raphael.simon@atih.sante.fr::537ba77e-21ed-4d1e-9b30-445434629ce0" providerId="AD" clId="Web-{84FA839D-B035-07E0-6C7C-12EE2402539E}" dt="2023-03-29T05:50:13.536" v="1" actId="20577"/>
          <ac:spMkLst>
            <pc:docMk/>
            <pc:sldMk cId="527122623" sldId="2379"/>
            <ac:spMk id="3" creationId="{8269F401-CB69-C4A0-D268-35B402425CCA}"/>
          </ac:spMkLst>
        </pc:spChg>
      </pc:sldChg>
    </pc:docChg>
  </pc:docChgLst>
  <pc:docChgLst>
    <pc:chgData name="Raphaël SIMON" userId="S::raphael.simon@atih.sante.fr::537ba77e-21ed-4d1e-9b30-445434629ce0" providerId="AD" clId="Web-{C29159C9-5301-F0C7-9A9A-F410BF4E89E5}"/>
    <pc:docChg chg="modSld">
      <pc:chgData name="Raphaël SIMON" userId="S::raphael.simon@atih.sante.fr::537ba77e-21ed-4d1e-9b30-445434629ce0" providerId="AD" clId="Web-{C29159C9-5301-F0C7-9A9A-F410BF4E89E5}" dt="2023-03-28T13:55:48.292" v="4" actId="1076"/>
      <pc:docMkLst>
        <pc:docMk/>
      </pc:docMkLst>
      <pc:sldChg chg="addSp delSp modSp">
        <pc:chgData name="Raphaël SIMON" userId="S::raphael.simon@atih.sante.fr::537ba77e-21ed-4d1e-9b30-445434629ce0" providerId="AD" clId="Web-{C29159C9-5301-F0C7-9A9A-F410BF4E89E5}" dt="2023-03-28T13:55:48.292" v="4" actId="1076"/>
        <pc:sldMkLst>
          <pc:docMk/>
          <pc:sldMk cId="347084318" sldId="2396"/>
        </pc:sldMkLst>
        <pc:picChg chg="add mod">
          <ac:chgData name="Raphaël SIMON" userId="S::raphael.simon@atih.sante.fr::537ba77e-21ed-4d1e-9b30-445434629ce0" providerId="AD" clId="Web-{C29159C9-5301-F0C7-9A9A-F410BF4E89E5}" dt="2023-03-28T13:55:48.292" v="4" actId="1076"/>
          <ac:picMkLst>
            <pc:docMk/>
            <pc:sldMk cId="347084318" sldId="2396"/>
            <ac:picMk id="7" creationId="{B9CC6D5E-AA3A-A257-C1FB-1B9DA12F7AC1}"/>
          </ac:picMkLst>
        </pc:picChg>
        <pc:picChg chg="del">
          <ac:chgData name="Raphaël SIMON" userId="S::raphael.simon@atih.sante.fr::537ba77e-21ed-4d1e-9b30-445434629ce0" providerId="AD" clId="Web-{C29159C9-5301-F0C7-9A9A-F410BF4E89E5}" dt="2023-03-28T13:55:32.401" v="0"/>
          <ac:picMkLst>
            <pc:docMk/>
            <pc:sldMk cId="347084318" sldId="2396"/>
            <ac:picMk id="8" creationId="{A533802A-F999-EDE3-EFCD-5540A90CA86F}"/>
          </ac:picMkLst>
        </pc:picChg>
      </pc:sldChg>
    </pc:docChg>
  </pc:docChgLst>
  <pc:docChgLst>
    <pc:chgData name="Raphaël SIMON" userId="S::raphael.simon@atih.sante.fr::537ba77e-21ed-4d1e-9b30-445434629ce0" providerId="AD" clId="Web-{BE3A8F9B-5742-43C5-471F-196980B2D784}"/>
    <pc:docChg chg="modSld">
      <pc:chgData name="Raphaël SIMON" userId="S::raphael.simon@atih.sante.fr::537ba77e-21ed-4d1e-9b30-445434629ce0" providerId="AD" clId="Web-{BE3A8F9B-5742-43C5-471F-196980B2D784}" dt="2023-04-17T14:04:33.003" v="6" actId="20577"/>
      <pc:docMkLst>
        <pc:docMk/>
      </pc:docMkLst>
      <pc:sldChg chg="modSp">
        <pc:chgData name="Raphaël SIMON" userId="S::raphael.simon@atih.sante.fr::537ba77e-21ed-4d1e-9b30-445434629ce0" providerId="AD" clId="Web-{BE3A8F9B-5742-43C5-471F-196980B2D784}" dt="2023-04-17T14:04:33.003" v="6" actId="20577"/>
        <pc:sldMkLst>
          <pc:docMk/>
          <pc:sldMk cId="507780707" sldId="256"/>
        </pc:sldMkLst>
        <pc:spChg chg="mod">
          <ac:chgData name="Raphaël SIMON" userId="S::raphael.simon@atih.sante.fr::537ba77e-21ed-4d1e-9b30-445434629ce0" providerId="AD" clId="Web-{BE3A8F9B-5742-43C5-471F-196980B2D784}" dt="2023-04-17T14:04:33.003" v="6" actId="20577"/>
          <ac:spMkLst>
            <pc:docMk/>
            <pc:sldMk cId="507780707" sldId="256"/>
            <ac:spMk id="2" creationId="{00000000-0000-0000-0000-000000000000}"/>
          </ac:spMkLst>
        </pc:spChg>
      </pc:sldChg>
    </pc:docChg>
  </pc:docChgLst>
  <pc:docChgLst>
    <pc:chgData name="Raphaël SIMON" userId="S::raphael.simon@atih.sante.fr::537ba77e-21ed-4d1e-9b30-445434629ce0" providerId="AD" clId="Web-{57B9875B-1C42-1AA4-C0D0-7FC486662338}"/>
    <pc:docChg chg="modSld">
      <pc:chgData name="Raphaël SIMON" userId="S::raphael.simon@atih.sante.fr::537ba77e-21ed-4d1e-9b30-445434629ce0" providerId="AD" clId="Web-{57B9875B-1C42-1AA4-C0D0-7FC486662338}" dt="2023-03-20T09:43:13.462" v="0"/>
      <pc:docMkLst>
        <pc:docMk/>
      </pc:docMkLst>
      <pc:sldChg chg="mod modShow">
        <pc:chgData name="Raphaël SIMON" userId="S::raphael.simon@atih.sante.fr::537ba77e-21ed-4d1e-9b30-445434629ce0" providerId="AD" clId="Web-{57B9875B-1C42-1AA4-C0D0-7FC486662338}" dt="2023-03-20T09:43:13.462" v="0"/>
        <pc:sldMkLst>
          <pc:docMk/>
          <pc:sldMk cId="3795417078" sldId="2397"/>
        </pc:sldMkLst>
      </pc:sldChg>
    </pc:docChg>
  </pc:docChgLst>
  <pc:docChgLst>
    <pc:chgData name="Caroline MARTIN" userId="S::caroline.martin@atih.sante.fr::ca84dd25-0c42-4b7d-b66b-e367db3cdef7" providerId="AD" clId="Web-{91BAF34C-A82D-6057-6188-4092B1E54F98}"/>
    <pc:docChg chg="modSld">
      <pc:chgData name="Caroline MARTIN" userId="S::caroline.martin@atih.sante.fr::ca84dd25-0c42-4b7d-b66b-e367db3cdef7" providerId="AD" clId="Web-{91BAF34C-A82D-6057-6188-4092B1E54F98}" dt="2023-03-21T08:31:29.771" v="13"/>
      <pc:docMkLst>
        <pc:docMk/>
      </pc:docMkLst>
      <pc:sldChg chg="delSp modSp">
        <pc:chgData name="Caroline MARTIN" userId="S::caroline.martin@atih.sante.fr::ca84dd25-0c42-4b7d-b66b-e367db3cdef7" providerId="AD" clId="Web-{91BAF34C-A82D-6057-6188-4092B1E54F98}" dt="2023-03-21T08:31:29.771" v="13"/>
        <pc:sldMkLst>
          <pc:docMk/>
          <pc:sldMk cId="2694428702" sldId="2402"/>
        </pc:sldMkLst>
        <pc:spChg chg="del mod">
          <ac:chgData name="Caroline MARTIN" userId="S::caroline.martin@atih.sante.fr::ca84dd25-0c42-4b7d-b66b-e367db3cdef7" providerId="AD" clId="Web-{91BAF34C-A82D-6057-6188-4092B1E54F98}" dt="2023-03-21T08:31:29.771" v="13"/>
          <ac:spMkLst>
            <pc:docMk/>
            <pc:sldMk cId="2694428702" sldId="2402"/>
            <ac:spMk id="2" creationId="{049314BE-5B1E-57F0-F049-0CC183F864F6}"/>
          </ac:spMkLst>
        </pc:spChg>
        <pc:spChg chg="mod">
          <ac:chgData name="Caroline MARTIN" userId="S::caroline.martin@atih.sante.fr::ca84dd25-0c42-4b7d-b66b-e367db3cdef7" providerId="AD" clId="Web-{91BAF34C-A82D-6057-6188-4092B1E54F98}" dt="2023-03-21T08:31:25.974" v="11" actId="20577"/>
          <ac:spMkLst>
            <pc:docMk/>
            <pc:sldMk cId="2694428702" sldId="2402"/>
            <ac:spMk id="5" creationId="{F6B320EA-E9F6-09C3-A05C-7A576F0F4097}"/>
          </ac:spMkLst>
        </pc:spChg>
      </pc:sldChg>
    </pc:docChg>
  </pc:docChgLst>
  <pc:docChgLst>
    <pc:chgData name="Caroline MARTIN" userId="ca84dd25-0c42-4b7d-b66b-e367db3cdef7" providerId="ADAL" clId="{23145258-1971-4A20-9A47-6D5A655A6355}"/>
    <pc:docChg chg="undo custSel addSld delSld modSld sldOrd">
      <pc:chgData name="Caroline MARTIN" userId="ca84dd25-0c42-4b7d-b66b-e367db3cdef7" providerId="ADAL" clId="{23145258-1971-4A20-9A47-6D5A655A6355}" dt="2023-09-12T10:24:45.438" v="605"/>
      <pc:docMkLst>
        <pc:docMk/>
      </pc:docMkLst>
      <pc:sldChg chg="del">
        <pc:chgData name="Caroline MARTIN" userId="ca84dd25-0c42-4b7d-b66b-e367db3cdef7" providerId="ADAL" clId="{23145258-1971-4A20-9A47-6D5A655A6355}" dt="2023-09-12T10:05:02.132" v="11" actId="47"/>
        <pc:sldMkLst>
          <pc:docMk/>
          <pc:sldMk cId="507780707" sldId="256"/>
        </pc:sldMkLst>
      </pc:sldChg>
      <pc:sldChg chg="modSp del mod">
        <pc:chgData name="Caroline MARTIN" userId="ca84dd25-0c42-4b7d-b66b-e367db3cdef7" providerId="ADAL" clId="{23145258-1971-4A20-9A47-6D5A655A6355}" dt="2023-09-12T10:06:07.716" v="35" actId="47"/>
        <pc:sldMkLst>
          <pc:docMk/>
          <pc:sldMk cId="1418259298" sldId="401"/>
        </pc:sldMkLst>
        <pc:spChg chg="mod">
          <ac:chgData name="Caroline MARTIN" userId="ca84dd25-0c42-4b7d-b66b-e367db3cdef7" providerId="ADAL" clId="{23145258-1971-4A20-9A47-6D5A655A6355}" dt="2023-09-12T10:05:36.647" v="33" actId="20577"/>
          <ac:spMkLst>
            <pc:docMk/>
            <pc:sldMk cId="1418259298" sldId="401"/>
            <ac:spMk id="7" creationId="{CA677FA7-02A8-4C0E-9526-BEB7725C9D9E}"/>
          </ac:spMkLst>
        </pc:spChg>
      </pc:sldChg>
      <pc:sldChg chg="delSp modSp">
        <pc:chgData name="Caroline MARTIN" userId="ca84dd25-0c42-4b7d-b66b-e367db3cdef7" providerId="ADAL" clId="{23145258-1971-4A20-9A47-6D5A655A6355}" dt="2023-09-12T10:17:53.539" v="216" actId="478"/>
        <pc:sldMkLst>
          <pc:docMk/>
          <pc:sldMk cId="3886202883" sldId="402"/>
        </pc:sldMkLst>
        <pc:spChg chg="mod">
          <ac:chgData name="Caroline MARTIN" userId="ca84dd25-0c42-4b7d-b66b-e367db3cdef7" providerId="ADAL" clId="{23145258-1971-4A20-9A47-6D5A655A6355}" dt="2023-09-12T10:17:49.534" v="215" actId="108"/>
          <ac:spMkLst>
            <pc:docMk/>
            <pc:sldMk cId="3886202883" sldId="402"/>
            <ac:spMk id="6" creationId="{05B0A0CA-B6E0-4C2F-9137-EF46FF178271}"/>
          </ac:spMkLst>
        </pc:spChg>
        <pc:spChg chg="del">
          <ac:chgData name="Caroline MARTIN" userId="ca84dd25-0c42-4b7d-b66b-e367db3cdef7" providerId="ADAL" clId="{23145258-1971-4A20-9A47-6D5A655A6355}" dt="2023-09-12T10:17:53.539" v="216" actId="478"/>
          <ac:spMkLst>
            <pc:docMk/>
            <pc:sldMk cId="3886202883" sldId="402"/>
            <ac:spMk id="7" creationId="{8A78CA92-B70B-4CA9-B769-D80F8DFF8690}"/>
          </ac:spMkLst>
        </pc:spChg>
      </pc:sldChg>
      <pc:sldChg chg="add del">
        <pc:chgData name="Caroline MARTIN" userId="ca84dd25-0c42-4b7d-b66b-e367db3cdef7" providerId="ADAL" clId="{23145258-1971-4A20-9A47-6D5A655A6355}" dt="2023-09-12T10:10:11.065" v="107"/>
        <pc:sldMkLst>
          <pc:docMk/>
          <pc:sldMk cId="656064745" sldId="2360"/>
        </pc:sldMkLst>
      </pc:sldChg>
      <pc:sldChg chg="add del">
        <pc:chgData name="Caroline MARTIN" userId="ca84dd25-0c42-4b7d-b66b-e367db3cdef7" providerId="ADAL" clId="{23145258-1971-4A20-9A47-6D5A655A6355}" dt="2023-09-12T10:10:11.065" v="107"/>
        <pc:sldMkLst>
          <pc:docMk/>
          <pc:sldMk cId="3760556495" sldId="2364"/>
        </pc:sldMkLst>
      </pc:sldChg>
      <pc:sldChg chg="add del">
        <pc:chgData name="Caroline MARTIN" userId="ca84dd25-0c42-4b7d-b66b-e367db3cdef7" providerId="ADAL" clId="{23145258-1971-4A20-9A47-6D5A655A6355}" dt="2023-09-12T10:10:11.065" v="107"/>
        <pc:sldMkLst>
          <pc:docMk/>
          <pc:sldMk cId="305750384" sldId="2365"/>
        </pc:sldMkLst>
      </pc:sldChg>
      <pc:sldChg chg="add del">
        <pc:chgData name="Caroline MARTIN" userId="ca84dd25-0c42-4b7d-b66b-e367db3cdef7" providerId="ADAL" clId="{23145258-1971-4A20-9A47-6D5A655A6355}" dt="2023-09-12T10:10:11.065" v="107"/>
        <pc:sldMkLst>
          <pc:docMk/>
          <pc:sldMk cId="1863258347" sldId="2366"/>
        </pc:sldMkLst>
      </pc:sldChg>
      <pc:sldChg chg="add del">
        <pc:chgData name="Caroline MARTIN" userId="ca84dd25-0c42-4b7d-b66b-e367db3cdef7" providerId="ADAL" clId="{23145258-1971-4A20-9A47-6D5A655A6355}" dt="2023-09-12T10:10:11.065" v="107"/>
        <pc:sldMkLst>
          <pc:docMk/>
          <pc:sldMk cId="2987109439" sldId="2367"/>
        </pc:sldMkLst>
      </pc:sldChg>
      <pc:sldChg chg="add del">
        <pc:chgData name="Caroline MARTIN" userId="ca84dd25-0c42-4b7d-b66b-e367db3cdef7" providerId="ADAL" clId="{23145258-1971-4A20-9A47-6D5A655A6355}" dt="2023-09-12T10:10:11.065" v="107"/>
        <pc:sldMkLst>
          <pc:docMk/>
          <pc:sldMk cId="4070531221" sldId="2368"/>
        </pc:sldMkLst>
      </pc:sldChg>
      <pc:sldChg chg="del">
        <pc:chgData name="Caroline MARTIN" userId="ca84dd25-0c42-4b7d-b66b-e367db3cdef7" providerId="ADAL" clId="{23145258-1971-4A20-9A47-6D5A655A6355}" dt="2023-09-12T09:29:21.014" v="0" actId="47"/>
        <pc:sldMkLst>
          <pc:docMk/>
          <pc:sldMk cId="256429533" sldId="2369"/>
        </pc:sldMkLst>
      </pc:sldChg>
      <pc:sldChg chg="add del">
        <pc:chgData name="Caroline MARTIN" userId="ca84dd25-0c42-4b7d-b66b-e367db3cdef7" providerId="ADAL" clId="{23145258-1971-4A20-9A47-6D5A655A6355}" dt="2023-09-12T10:10:11.065" v="107"/>
        <pc:sldMkLst>
          <pc:docMk/>
          <pc:sldMk cId="4139068225" sldId="2370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2682972357" sldId="2374"/>
        </pc:sldMkLst>
      </pc:sldChg>
      <pc:sldChg chg="add del">
        <pc:chgData name="Caroline MARTIN" userId="ca84dd25-0c42-4b7d-b66b-e367db3cdef7" providerId="ADAL" clId="{23145258-1971-4A20-9A47-6D5A655A6355}" dt="2023-09-12T10:10:11.065" v="107"/>
        <pc:sldMkLst>
          <pc:docMk/>
          <pc:sldMk cId="2349083381" sldId="2375"/>
        </pc:sldMkLst>
      </pc:sldChg>
      <pc:sldChg chg="add del">
        <pc:chgData name="Caroline MARTIN" userId="ca84dd25-0c42-4b7d-b66b-e367db3cdef7" providerId="ADAL" clId="{23145258-1971-4A20-9A47-6D5A655A6355}" dt="2023-09-12T10:10:11.065" v="107"/>
        <pc:sldMkLst>
          <pc:docMk/>
          <pc:sldMk cId="3912333400" sldId="2377"/>
        </pc:sldMkLst>
      </pc:sldChg>
      <pc:sldChg chg="add">
        <pc:chgData name="Caroline MARTIN" userId="ca84dd25-0c42-4b7d-b66b-e367db3cdef7" providerId="ADAL" clId="{23145258-1971-4A20-9A47-6D5A655A6355}" dt="2023-09-12T10:20:22.188" v="281"/>
        <pc:sldMkLst>
          <pc:docMk/>
          <pc:sldMk cId="3265506857" sldId="2381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879473663" sldId="2386"/>
        </pc:sldMkLst>
      </pc:sldChg>
      <pc:sldChg chg="del">
        <pc:chgData name="Caroline MARTIN" userId="ca84dd25-0c42-4b7d-b66b-e367db3cdef7" providerId="ADAL" clId="{23145258-1971-4A20-9A47-6D5A655A6355}" dt="2023-09-12T09:29:21.014" v="0" actId="47"/>
        <pc:sldMkLst>
          <pc:docMk/>
          <pc:sldMk cId="936671641" sldId="2398"/>
        </pc:sldMkLst>
      </pc:sldChg>
      <pc:sldChg chg="del">
        <pc:chgData name="Caroline MARTIN" userId="ca84dd25-0c42-4b7d-b66b-e367db3cdef7" providerId="ADAL" clId="{23145258-1971-4A20-9A47-6D5A655A6355}" dt="2023-09-12T09:29:21.014" v="0" actId="47"/>
        <pc:sldMkLst>
          <pc:docMk/>
          <pc:sldMk cId="3190371695" sldId="2399"/>
        </pc:sldMkLst>
      </pc:sldChg>
      <pc:sldChg chg="del">
        <pc:chgData name="Caroline MARTIN" userId="ca84dd25-0c42-4b7d-b66b-e367db3cdef7" providerId="ADAL" clId="{23145258-1971-4A20-9A47-6D5A655A6355}" dt="2023-09-12T09:29:21.014" v="0" actId="47"/>
        <pc:sldMkLst>
          <pc:docMk/>
          <pc:sldMk cId="135322838" sldId="2401"/>
        </pc:sldMkLst>
      </pc:sldChg>
      <pc:sldChg chg="del">
        <pc:chgData name="Caroline MARTIN" userId="ca84dd25-0c42-4b7d-b66b-e367db3cdef7" providerId="ADAL" clId="{23145258-1971-4A20-9A47-6D5A655A6355}" dt="2023-09-12T09:29:21.014" v="0" actId="47"/>
        <pc:sldMkLst>
          <pc:docMk/>
          <pc:sldMk cId="2694428702" sldId="2402"/>
        </pc:sldMkLst>
      </pc:sldChg>
      <pc:sldChg chg="ord">
        <pc:chgData name="Caroline MARTIN" userId="ca84dd25-0c42-4b7d-b66b-e367db3cdef7" providerId="ADAL" clId="{23145258-1971-4A20-9A47-6D5A655A6355}" dt="2023-09-12T10:15:21.491" v="112"/>
        <pc:sldMkLst>
          <pc:docMk/>
          <pc:sldMk cId="1076377828" sldId="2406"/>
        </pc:sldMkLst>
      </pc:sldChg>
      <pc:sldChg chg="modSp mod">
        <pc:chgData name="Caroline MARTIN" userId="ca84dd25-0c42-4b7d-b66b-e367db3cdef7" providerId="ADAL" clId="{23145258-1971-4A20-9A47-6D5A655A6355}" dt="2023-09-12T10:18:08.929" v="217" actId="108"/>
        <pc:sldMkLst>
          <pc:docMk/>
          <pc:sldMk cId="2923831213" sldId="2407"/>
        </pc:sldMkLst>
        <pc:spChg chg="mod">
          <ac:chgData name="Caroline MARTIN" userId="ca84dd25-0c42-4b7d-b66b-e367db3cdef7" providerId="ADAL" clId="{23145258-1971-4A20-9A47-6D5A655A6355}" dt="2023-09-12T10:18:08.929" v="217" actId="108"/>
          <ac:spMkLst>
            <pc:docMk/>
            <pc:sldMk cId="2923831213" sldId="2407"/>
            <ac:spMk id="6" creationId="{05B0A0CA-B6E0-4C2F-9137-EF46FF178271}"/>
          </ac:spMkLst>
        </pc:spChg>
      </pc:sldChg>
      <pc:sldChg chg="del">
        <pc:chgData name="Caroline MARTIN" userId="ca84dd25-0c42-4b7d-b66b-e367db3cdef7" providerId="ADAL" clId="{23145258-1971-4A20-9A47-6D5A655A6355}" dt="2023-09-12T09:29:21.014" v="0" actId="47"/>
        <pc:sldMkLst>
          <pc:docMk/>
          <pc:sldMk cId="3320652521" sldId="2409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4212883144" sldId="2412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3042595997" sldId="2426"/>
        </pc:sldMkLst>
      </pc:sldChg>
      <pc:sldChg chg="modSp mod ord modShow">
        <pc:chgData name="Caroline MARTIN" userId="ca84dd25-0c42-4b7d-b66b-e367db3cdef7" providerId="ADAL" clId="{23145258-1971-4A20-9A47-6D5A655A6355}" dt="2023-09-12T10:18:23.301" v="219"/>
        <pc:sldMkLst>
          <pc:docMk/>
          <pc:sldMk cId="766034867" sldId="2453"/>
        </pc:sldMkLst>
        <pc:spChg chg="mod">
          <ac:chgData name="Caroline MARTIN" userId="ca84dd25-0c42-4b7d-b66b-e367db3cdef7" providerId="ADAL" clId="{23145258-1971-4A20-9A47-6D5A655A6355}" dt="2023-09-12T09:30:25.839" v="4" actId="20577"/>
          <ac:spMkLst>
            <pc:docMk/>
            <pc:sldMk cId="766034867" sldId="2453"/>
            <ac:spMk id="7" creationId="{4A57F283-0601-4E45-9239-D2BC386FE386}"/>
          </ac:spMkLst>
        </pc:spChg>
      </pc:sldChg>
      <pc:sldChg chg="del">
        <pc:chgData name="Caroline MARTIN" userId="ca84dd25-0c42-4b7d-b66b-e367db3cdef7" providerId="ADAL" clId="{23145258-1971-4A20-9A47-6D5A655A6355}" dt="2023-09-12T09:29:21.014" v="0" actId="47"/>
        <pc:sldMkLst>
          <pc:docMk/>
          <pc:sldMk cId="365670860" sldId="2454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247523261" sldId="2455"/>
        </pc:sldMkLst>
      </pc:sldChg>
      <pc:sldChg chg="del">
        <pc:chgData name="Caroline MARTIN" userId="ca84dd25-0c42-4b7d-b66b-e367db3cdef7" providerId="ADAL" clId="{23145258-1971-4A20-9A47-6D5A655A6355}" dt="2023-09-12T09:43:47.162" v="9" actId="47"/>
        <pc:sldMkLst>
          <pc:docMk/>
          <pc:sldMk cId="2797734308" sldId="2456"/>
        </pc:sldMkLst>
      </pc:sldChg>
      <pc:sldChg chg="modSp mod">
        <pc:chgData name="Caroline MARTIN" userId="ca84dd25-0c42-4b7d-b66b-e367db3cdef7" providerId="ADAL" clId="{23145258-1971-4A20-9A47-6D5A655A6355}" dt="2023-09-12T10:16:35.638" v="212" actId="20577"/>
        <pc:sldMkLst>
          <pc:docMk/>
          <pc:sldMk cId="3025155403" sldId="2457"/>
        </pc:sldMkLst>
        <pc:spChg chg="mod">
          <ac:chgData name="Caroline MARTIN" userId="ca84dd25-0c42-4b7d-b66b-e367db3cdef7" providerId="ADAL" clId="{23145258-1971-4A20-9A47-6D5A655A6355}" dt="2023-09-12T10:16:35.638" v="212" actId="20577"/>
          <ac:spMkLst>
            <pc:docMk/>
            <pc:sldMk cId="3025155403" sldId="2457"/>
            <ac:spMk id="2" creationId="{2DC3EA91-5766-60AB-B022-C64CC4936C6C}"/>
          </ac:spMkLst>
        </pc:spChg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47056711" sldId="2460"/>
        </pc:sldMkLst>
      </pc:sldChg>
      <pc:sldChg chg="del">
        <pc:chgData name="Caroline MARTIN" userId="ca84dd25-0c42-4b7d-b66b-e367db3cdef7" providerId="ADAL" clId="{23145258-1971-4A20-9A47-6D5A655A6355}" dt="2023-09-12T09:43:45.436" v="8" actId="47"/>
        <pc:sldMkLst>
          <pc:docMk/>
          <pc:sldMk cId="2710464283" sldId="2461"/>
        </pc:sldMkLst>
      </pc:sldChg>
      <pc:sldChg chg="del">
        <pc:chgData name="Caroline MARTIN" userId="ca84dd25-0c42-4b7d-b66b-e367db3cdef7" providerId="ADAL" clId="{23145258-1971-4A20-9A47-6D5A655A6355}" dt="2023-09-12T09:43:43.155" v="7" actId="47"/>
        <pc:sldMkLst>
          <pc:docMk/>
          <pc:sldMk cId="2748305073" sldId="2462"/>
        </pc:sldMkLst>
      </pc:sldChg>
      <pc:sldChg chg="modSp mod">
        <pc:chgData name="Caroline MARTIN" userId="ca84dd25-0c42-4b7d-b66b-e367db3cdef7" providerId="ADAL" clId="{23145258-1971-4A20-9A47-6D5A655A6355}" dt="2023-09-12T10:16:32.232" v="209" actId="20577"/>
        <pc:sldMkLst>
          <pc:docMk/>
          <pc:sldMk cId="918309351" sldId="2463"/>
        </pc:sldMkLst>
        <pc:spChg chg="mod">
          <ac:chgData name="Caroline MARTIN" userId="ca84dd25-0c42-4b7d-b66b-e367db3cdef7" providerId="ADAL" clId="{23145258-1971-4A20-9A47-6D5A655A6355}" dt="2023-09-12T10:16:32.232" v="209" actId="20577"/>
          <ac:spMkLst>
            <pc:docMk/>
            <pc:sldMk cId="918309351" sldId="2463"/>
            <ac:spMk id="2" creationId="{4F00ADB0-4ED0-9DC9-E84B-07BB23E1206B}"/>
          </ac:spMkLst>
        </pc:spChg>
      </pc:sldChg>
      <pc:sldChg chg="modSp mod">
        <pc:chgData name="Caroline MARTIN" userId="ca84dd25-0c42-4b7d-b66b-e367db3cdef7" providerId="ADAL" clId="{23145258-1971-4A20-9A47-6D5A655A6355}" dt="2023-09-12T10:16:31.787" v="208"/>
        <pc:sldMkLst>
          <pc:docMk/>
          <pc:sldMk cId="3131498362" sldId="2465"/>
        </pc:sldMkLst>
        <pc:spChg chg="mod">
          <ac:chgData name="Caroline MARTIN" userId="ca84dd25-0c42-4b7d-b66b-e367db3cdef7" providerId="ADAL" clId="{23145258-1971-4A20-9A47-6D5A655A6355}" dt="2023-09-12T10:16:31.787" v="208"/>
          <ac:spMkLst>
            <pc:docMk/>
            <pc:sldMk cId="3131498362" sldId="2465"/>
            <ac:spMk id="2" creationId="{4F00ADB0-4ED0-9DC9-E84B-07BB23E1206B}"/>
          </ac:spMkLst>
        </pc:spChg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1990666264" sldId="2474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1293786728" sldId="2475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3436918195" sldId="2477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3904061457" sldId="2478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1585920181" sldId="2479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3124130936" sldId="2480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2856604735" sldId="2481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660983016" sldId="2482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3823064080" sldId="2483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3228279029" sldId="2484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7066878" sldId="2485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1768588286" sldId="2486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1096515826" sldId="2487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3435964728" sldId="2488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3864535988" sldId="2489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1885599605" sldId="2490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363022292" sldId="2491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2737921285" sldId="2492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1684938465" sldId="2493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2865231941" sldId="2494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743995857" sldId="2495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3466969476" sldId="2496"/>
        </pc:sldMkLst>
      </pc:sldChg>
      <pc:sldChg chg="mod modShow">
        <pc:chgData name="Caroline MARTIN" userId="ca84dd25-0c42-4b7d-b66b-e367db3cdef7" providerId="ADAL" clId="{23145258-1971-4A20-9A47-6D5A655A6355}" dt="2023-09-12T09:43:28.581" v="6" actId="729"/>
        <pc:sldMkLst>
          <pc:docMk/>
          <pc:sldMk cId="3584772560" sldId="2497"/>
        </pc:sldMkLst>
      </pc:sldChg>
      <pc:sldChg chg="modSp add mod">
        <pc:chgData name="Caroline MARTIN" userId="ca84dd25-0c42-4b7d-b66b-e367db3cdef7" providerId="ADAL" clId="{23145258-1971-4A20-9A47-6D5A655A6355}" dt="2023-09-12T10:05:24.109" v="28" actId="20577"/>
        <pc:sldMkLst>
          <pc:docMk/>
          <pc:sldMk cId="1131376111" sldId="2498"/>
        </pc:sldMkLst>
        <pc:spChg chg="mod">
          <ac:chgData name="Caroline MARTIN" userId="ca84dd25-0c42-4b7d-b66b-e367db3cdef7" providerId="ADAL" clId="{23145258-1971-4A20-9A47-6D5A655A6355}" dt="2023-09-12T10:05:13.036" v="17" actId="20577"/>
          <ac:spMkLst>
            <pc:docMk/>
            <pc:sldMk cId="1131376111" sldId="2498"/>
            <ac:spMk id="2" creationId="{00000000-0000-0000-0000-000000000000}"/>
          </ac:spMkLst>
        </pc:spChg>
        <pc:spChg chg="mod">
          <ac:chgData name="Caroline MARTIN" userId="ca84dd25-0c42-4b7d-b66b-e367db3cdef7" providerId="ADAL" clId="{23145258-1971-4A20-9A47-6D5A655A6355}" dt="2023-09-12T10:05:24.109" v="28" actId="20577"/>
          <ac:spMkLst>
            <pc:docMk/>
            <pc:sldMk cId="1131376111" sldId="2498"/>
            <ac:spMk id="6" creationId="{7E9EBECE-E560-4C7A-9997-4ABC01129990}"/>
          </ac:spMkLst>
        </pc:spChg>
      </pc:sldChg>
      <pc:sldChg chg="modSp add mod">
        <pc:chgData name="Caroline MARTIN" userId="ca84dd25-0c42-4b7d-b66b-e367db3cdef7" providerId="ADAL" clId="{23145258-1971-4A20-9A47-6D5A655A6355}" dt="2023-09-12T10:16:54.120" v="214" actId="20577"/>
        <pc:sldMkLst>
          <pc:docMk/>
          <pc:sldMk cId="3972514039" sldId="2499"/>
        </pc:sldMkLst>
        <pc:spChg chg="mod">
          <ac:chgData name="Caroline MARTIN" userId="ca84dd25-0c42-4b7d-b66b-e367db3cdef7" providerId="ADAL" clId="{23145258-1971-4A20-9A47-6D5A655A6355}" dt="2023-09-12T10:16:54.120" v="214" actId="20577"/>
          <ac:spMkLst>
            <pc:docMk/>
            <pc:sldMk cId="3972514039" sldId="2499"/>
            <ac:spMk id="5" creationId="{239D31FD-D728-4ECF-B193-4AA06C2CFB06}"/>
          </ac:spMkLst>
        </pc:spChg>
        <pc:spChg chg="mod">
          <ac:chgData name="Caroline MARTIN" userId="ca84dd25-0c42-4b7d-b66b-e367db3cdef7" providerId="ADAL" clId="{23145258-1971-4A20-9A47-6D5A655A6355}" dt="2023-09-12T10:14:40.023" v="110" actId="14100"/>
          <ac:spMkLst>
            <pc:docMk/>
            <pc:sldMk cId="3972514039" sldId="2499"/>
            <ac:spMk id="7" creationId="{CA677FA7-02A8-4C0E-9526-BEB7725C9D9E}"/>
          </ac:spMkLst>
        </pc:spChg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3814043165" sldId="2500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2870586904" sldId="2501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4282265732" sldId="2502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3108262419" sldId="2503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1948726025" sldId="2504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4209674135" sldId="2505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282271353" sldId="2506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3577817516" sldId="2507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1383417642" sldId="2508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3344541063" sldId="2509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16191014" sldId="2510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3890382718" sldId="2511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578371558" sldId="2512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2042290199" sldId="2513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2229363452" sldId="2514"/>
        </pc:sldMkLst>
      </pc:sldChg>
      <pc:sldChg chg="add">
        <pc:chgData name="Caroline MARTIN" userId="ca84dd25-0c42-4b7d-b66b-e367db3cdef7" providerId="ADAL" clId="{23145258-1971-4A20-9A47-6D5A655A6355}" dt="2023-09-12T10:10:11.065" v="107"/>
        <pc:sldMkLst>
          <pc:docMk/>
          <pc:sldMk cId="1898919831" sldId="2515"/>
        </pc:sldMkLst>
      </pc:sldChg>
      <pc:sldChg chg="modSp add mod ord">
        <pc:chgData name="Caroline MARTIN" userId="ca84dd25-0c42-4b7d-b66b-e367db3cdef7" providerId="ADAL" clId="{23145258-1971-4A20-9A47-6D5A655A6355}" dt="2023-09-12T10:19:09.821" v="253"/>
        <pc:sldMkLst>
          <pc:docMk/>
          <pc:sldMk cId="4216741782" sldId="2516"/>
        </pc:sldMkLst>
        <pc:spChg chg="mod">
          <ac:chgData name="Caroline MARTIN" userId="ca84dd25-0c42-4b7d-b66b-e367db3cdef7" providerId="ADAL" clId="{23145258-1971-4A20-9A47-6D5A655A6355}" dt="2023-09-12T10:18:55.080" v="251" actId="20577"/>
          <ac:spMkLst>
            <pc:docMk/>
            <pc:sldMk cId="4216741782" sldId="2516"/>
            <ac:spMk id="6" creationId="{05B0A0CA-B6E0-4C2F-9137-EF46FF178271}"/>
          </ac:spMkLst>
        </pc:spChg>
      </pc:sldChg>
      <pc:sldChg chg="modSp add mod">
        <pc:chgData name="Caroline MARTIN" userId="ca84dd25-0c42-4b7d-b66b-e367db3cdef7" providerId="ADAL" clId="{23145258-1971-4A20-9A47-6D5A655A6355}" dt="2023-09-12T10:19:53.616" v="280" actId="20577"/>
        <pc:sldMkLst>
          <pc:docMk/>
          <pc:sldMk cId="4023558778" sldId="2517"/>
        </pc:sldMkLst>
        <pc:spChg chg="mod">
          <ac:chgData name="Caroline MARTIN" userId="ca84dd25-0c42-4b7d-b66b-e367db3cdef7" providerId="ADAL" clId="{23145258-1971-4A20-9A47-6D5A655A6355}" dt="2023-09-12T10:19:31.387" v="255" actId="6549"/>
          <ac:spMkLst>
            <pc:docMk/>
            <pc:sldMk cId="4023558778" sldId="2517"/>
            <ac:spMk id="2" creationId="{4F00ADB0-4ED0-9DC9-E84B-07BB23E1206B}"/>
          </ac:spMkLst>
        </pc:spChg>
        <pc:spChg chg="mod">
          <ac:chgData name="Caroline MARTIN" userId="ca84dd25-0c42-4b7d-b66b-e367db3cdef7" providerId="ADAL" clId="{23145258-1971-4A20-9A47-6D5A655A6355}" dt="2023-09-12T10:19:53.616" v="280" actId="20577"/>
          <ac:spMkLst>
            <pc:docMk/>
            <pc:sldMk cId="4023558778" sldId="2517"/>
            <ac:spMk id="8" creationId="{764C38F9-6DA6-DAD1-F56F-6AB7C65399E6}"/>
          </ac:spMkLst>
        </pc:spChg>
      </pc:sldChg>
      <pc:sldChg chg="add">
        <pc:chgData name="Caroline MARTIN" userId="ca84dd25-0c42-4b7d-b66b-e367db3cdef7" providerId="ADAL" clId="{23145258-1971-4A20-9A47-6D5A655A6355}" dt="2023-09-12T10:20:22.188" v="281"/>
        <pc:sldMkLst>
          <pc:docMk/>
          <pc:sldMk cId="1420567306" sldId="2518"/>
        </pc:sldMkLst>
      </pc:sldChg>
      <pc:sldChg chg="add del">
        <pc:chgData name="Caroline MARTIN" userId="ca84dd25-0c42-4b7d-b66b-e367db3cdef7" providerId="ADAL" clId="{23145258-1971-4A20-9A47-6D5A655A6355}" dt="2023-09-12T10:20:43.455" v="282" actId="47"/>
        <pc:sldMkLst>
          <pc:docMk/>
          <pc:sldMk cId="2821853601" sldId="2524"/>
        </pc:sldMkLst>
      </pc:sldChg>
      <pc:sldChg chg="modSp add mod">
        <pc:chgData name="Caroline MARTIN" userId="ca84dd25-0c42-4b7d-b66b-e367db3cdef7" providerId="ADAL" clId="{23145258-1971-4A20-9A47-6D5A655A6355}" dt="2023-09-12T10:21:02.589" v="284" actId="6549"/>
        <pc:sldMkLst>
          <pc:docMk/>
          <pc:sldMk cId="2458046984" sldId="2525"/>
        </pc:sldMkLst>
        <pc:spChg chg="mod">
          <ac:chgData name="Caroline MARTIN" userId="ca84dd25-0c42-4b7d-b66b-e367db3cdef7" providerId="ADAL" clId="{23145258-1971-4A20-9A47-6D5A655A6355}" dt="2023-09-12T10:21:02.589" v="284" actId="6549"/>
          <ac:spMkLst>
            <pc:docMk/>
            <pc:sldMk cId="2458046984" sldId="2525"/>
            <ac:spMk id="3" creationId="{08596D2F-2184-7150-BC67-C01A434FED97}"/>
          </ac:spMkLst>
        </pc:spChg>
      </pc:sldChg>
      <pc:sldChg chg="modSp add mod">
        <pc:chgData name="Caroline MARTIN" userId="ca84dd25-0c42-4b7d-b66b-e367db3cdef7" providerId="ADAL" clId="{23145258-1971-4A20-9A47-6D5A655A6355}" dt="2023-09-12T10:23:24.576" v="601" actId="20577"/>
        <pc:sldMkLst>
          <pc:docMk/>
          <pc:sldMk cId="775745769" sldId="2526"/>
        </pc:sldMkLst>
        <pc:spChg chg="mod">
          <ac:chgData name="Caroline MARTIN" userId="ca84dd25-0c42-4b7d-b66b-e367db3cdef7" providerId="ADAL" clId="{23145258-1971-4A20-9A47-6D5A655A6355}" dt="2023-09-12T10:21:18.544" v="297" actId="20577"/>
          <ac:spMkLst>
            <pc:docMk/>
            <pc:sldMk cId="775745769" sldId="2526"/>
            <ac:spMk id="2" creationId="{241A9F00-FD6B-91E8-D86E-4F7B82ECEB6A}"/>
          </ac:spMkLst>
        </pc:spChg>
        <pc:spChg chg="mod">
          <ac:chgData name="Caroline MARTIN" userId="ca84dd25-0c42-4b7d-b66b-e367db3cdef7" providerId="ADAL" clId="{23145258-1971-4A20-9A47-6D5A655A6355}" dt="2023-09-12T10:23:24.576" v="601" actId="20577"/>
          <ac:spMkLst>
            <pc:docMk/>
            <pc:sldMk cId="775745769" sldId="2526"/>
            <ac:spMk id="3" creationId="{08596D2F-2184-7150-BC67-C01A434FED97}"/>
          </ac:spMkLst>
        </pc:spChg>
      </pc:sldChg>
      <pc:sldChg chg="add">
        <pc:chgData name="Caroline MARTIN" userId="ca84dd25-0c42-4b7d-b66b-e367db3cdef7" providerId="ADAL" clId="{23145258-1971-4A20-9A47-6D5A655A6355}" dt="2023-09-12T10:24:06.651" v="602"/>
        <pc:sldMkLst>
          <pc:docMk/>
          <pc:sldMk cId="340070597" sldId="2527"/>
        </pc:sldMkLst>
      </pc:sldChg>
      <pc:sldChg chg="add">
        <pc:chgData name="Caroline MARTIN" userId="ca84dd25-0c42-4b7d-b66b-e367db3cdef7" providerId="ADAL" clId="{23145258-1971-4A20-9A47-6D5A655A6355}" dt="2023-09-12T10:24:19.362" v="603"/>
        <pc:sldMkLst>
          <pc:docMk/>
          <pc:sldMk cId="329206758" sldId="2528"/>
        </pc:sldMkLst>
      </pc:sldChg>
      <pc:sldChg chg="add">
        <pc:chgData name="Caroline MARTIN" userId="ca84dd25-0c42-4b7d-b66b-e367db3cdef7" providerId="ADAL" clId="{23145258-1971-4A20-9A47-6D5A655A6355}" dt="2023-09-12T10:24:41.154" v="604"/>
        <pc:sldMkLst>
          <pc:docMk/>
          <pc:sldMk cId="1484131461" sldId="2529"/>
        </pc:sldMkLst>
      </pc:sldChg>
      <pc:sldChg chg="add">
        <pc:chgData name="Caroline MARTIN" userId="ca84dd25-0c42-4b7d-b66b-e367db3cdef7" providerId="ADAL" clId="{23145258-1971-4A20-9A47-6D5A655A6355}" dt="2023-09-12T10:24:45.438" v="605"/>
        <pc:sldMkLst>
          <pc:docMk/>
          <pc:sldMk cId="4185951112" sldId="2530"/>
        </pc:sldMkLst>
      </pc:sldChg>
    </pc:docChg>
  </pc:docChgLst>
  <pc:docChgLst>
    <pc:chgData name="Raphaël SIMON" userId="S::raphael.simon@atih.sante.fr::537ba77e-21ed-4d1e-9b30-445434629ce0" providerId="AD" clId="Web-{6B07A353-B779-1D4D-1581-775A874508CC}"/>
    <pc:docChg chg="delSld modSld">
      <pc:chgData name="Raphaël SIMON" userId="S::raphael.simon@atih.sante.fr::537ba77e-21ed-4d1e-9b30-445434629ce0" providerId="AD" clId="Web-{6B07A353-B779-1D4D-1581-775A874508CC}" dt="2023-03-24T16:16:03.115" v="35" actId="20577"/>
      <pc:docMkLst>
        <pc:docMk/>
      </pc:docMkLst>
      <pc:sldChg chg="modSp">
        <pc:chgData name="Raphaël SIMON" userId="S::raphael.simon@atih.sante.fr::537ba77e-21ed-4d1e-9b30-445434629ce0" providerId="AD" clId="Web-{6B07A353-B779-1D4D-1581-775A874508CC}" dt="2023-03-24T16:16:03.115" v="35" actId="20577"/>
        <pc:sldMkLst>
          <pc:docMk/>
          <pc:sldMk cId="527122623" sldId="2379"/>
        </pc:sldMkLst>
        <pc:spChg chg="mod">
          <ac:chgData name="Raphaël SIMON" userId="S::raphael.simon@atih.sante.fr::537ba77e-21ed-4d1e-9b30-445434629ce0" providerId="AD" clId="Web-{6B07A353-B779-1D4D-1581-775A874508CC}" dt="2023-03-24T16:16:03.115" v="35" actId="20577"/>
          <ac:spMkLst>
            <pc:docMk/>
            <pc:sldMk cId="527122623" sldId="2379"/>
            <ac:spMk id="3" creationId="{8269F401-CB69-C4A0-D268-35B402425CCA}"/>
          </ac:spMkLst>
        </pc:spChg>
      </pc:sldChg>
      <pc:sldChg chg="del">
        <pc:chgData name="Raphaël SIMON" userId="S::raphael.simon@atih.sante.fr::537ba77e-21ed-4d1e-9b30-445434629ce0" providerId="AD" clId="Web-{6B07A353-B779-1D4D-1581-775A874508CC}" dt="2023-03-24T16:15:30.677" v="0"/>
        <pc:sldMkLst>
          <pc:docMk/>
          <pc:sldMk cId="3935812960" sldId="2411"/>
        </pc:sldMkLst>
      </pc:sldChg>
    </pc:docChg>
  </pc:docChgLst>
  <pc:docChgLst>
    <pc:chgData name="Raphaël SIMON" userId="S::raphael.simon@atih.sante.fr::537ba77e-21ed-4d1e-9b30-445434629ce0" providerId="AD" clId="Web-{6DC0EF5F-86AC-1523-D359-C28BF12BDEE5}"/>
    <pc:docChg chg="modSld">
      <pc:chgData name="Raphaël SIMON" userId="S::raphael.simon@atih.sante.fr::537ba77e-21ed-4d1e-9b30-445434629ce0" providerId="AD" clId="Web-{6DC0EF5F-86AC-1523-D359-C28BF12BDEE5}" dt="2023-03-27T15:17:04.054" v="80" actId="1076"/>
      <pc:docMkLst>
        <pc:docMk/>
      </pc:docMkLst>
      <pc:sldChg chg="delSp modSp">
        <pc:chgData name="Raphaël SIMON" userId="S::raphael.simon@atih.sante.fr::537ba77e-21ed-4d1e-9b30-445434629ce0" providerId="AD" clId="Web-{6DC0EF5F-86AC-1523-D359-C28BF12BDEE5}" dt="2023-03-27T15:17:04.054" v="80" actId="1076"/>
        <pc:sldMkLst>
          <pc:docMk/>
          <pc:sldMk cId="462794581" sldId="2403"/>
        </pc:sldMkLst>
        <pc:spChg chg="mod">
          <ac:chgData name="Raphaël SIMON" userId="S::raphael.simon@atih.sante.fr::537ba77e-21ed-4d1e-9b30-445434629ce0" providerId="AD" clId="Web-{6DC0EF5F-86AC-1523-D359-C28BF12BDEE5}" dt="2023-03-27T15:17:04.054" v="80" actId="1076"/>
          <ac:spMkLst>
            <pc:docMk/>
            <pc:sldMk cId="462794581" sldId="2403"/>
            <ac:spMk id="3" creationId="{A5C75AE6-01F9-CE50-04E2-2BC2FF5A93DD}"/>
          </ac:spMkLst>
        </pc:spChg>
        <pc:spChg chg="del">
          <ac:chgData name="Raphaël SIMON" userId="S::raphael.simon@atih.sante.fr::537ba77e-21ed-4d1e-9b30-445434629ce0" providerId="AD" clId="Web-{6DC0EF5F-86AC-1523-D359-C28BF12BDEE5}" dt="2023-03-27T15:16:44.600" v="69"/>
          <ac:spMkLst>
            <pc:docMk/>
            <pc:sldMk cId="462794581" sldId="2403"/>
            <ac:spMk id="10" creationId="{C48BA8BC-75CF-DFA0-47F0-DEB872B010F2}"/>
          </ac:spMkLst>
        </pc:spChg>
        <pc:graphicFrameChg chg="mod modGraphic">
          <ac:chgData name="Raphaël SIMON" userId="S::raphael.simon@atih.sante.fr::537ba77e-21ed-4d1e-9b30-445434629ce0" providerId="AD" clId="Web-{6DC0EF5F-86AC-1523-D359-C28BF12BDEE5}" dt="2023-03-27T15:16:34.444" v="61"/>
          <ac:graphicFrameMkLst>
            <pc:docMk/>
            <pc:sldMk cId="462794581" sldId="2403"/>
            <ac:graphicFrameMk id="7" creationId="{D88747B8-F93A-453C-BB4B-5900431A77A8}"/>
          </ac:graphicFrameMkLst>
        </pc:graphicFrameChg>
        <pc:graphicFrameChg chg="mod modGraphic">
          <ac:chgData name="Raphaël SIMON" userId="S::raphael.simon@atih.sante.fr::537ba77e-21ed-4d1e-9b30-445434629ce0" providerId="AD" clId="Web-{6DC0EF5F-86AC-1523-D359-C28BF12BDEE5}" dt="2023-03-27T15:16:43.132" v="68"/>
          <ac:graphicFrameMkLst>
            <pc:docMk/>
            <pc:sldMk cId="462794581" sldId="2403"/>
            <ac:graphicFrameMk id="11" creationId="{8D792D8D-4F04-4014-7DCF-EED961949375}"/>
          </ac:graphicFrameMkLst>
        </pc:graphicFrameChg>
        <pc:graphicFrameChg chg="mod modGraphic">
          <ac:chgData name="Raphaël SIMON" userId="S::raphael.simon@atih.sante.fr::537ba77e-21ed-4d1e-9b30-445434629ce0" providerId="AD" clId="Web-{6DC0EF5F-86AC-1523-D359-C28BF12BDEE5}" dt="2023-03-27T15:16:54.320" v="79"/>
          <ac:graphicFrameMkLst>
            <pc:docMk/>
            <pc:sldMk cId="462794581" sldId="2403"/>
            <ac:graphicFrameMk id="14" creationId="{25EF4634-BE8B-1191-084D-69E0F17F835A}"/>
          </ac:graphicFrameMkLst>
        </pc:graphicFrameChg>
      </pc:sldChg>
    </pc:docChg>
  </pc:docChgLst>
  <pc:docChgLst>
    <pc:chgData name="Raphaël SIMON" userId="S::raphael.simon@atih.sante.fr::537ba77e-21ed-4d1e-9b30-445434629ce0" providerId="AD" clId="Web-{324BBB69-B397-6DD0-0372-561E9CE6CBAE}"/>
    <pc:docChg chg="modSld">
      <pc:chgData name="Raphaël SIMON" userId="S::raphael.simon@atih.sante.fr::537ba77e-21ed-4d1e-9b30-445434629ce0" providerId="AD" clId="Web-{324BBB69-B397-6DD0-0372-561E9CE6CBAE}" dt="2023-04-19T15:17:59.058" v="24" actId="20577"/>
      <pc:docMkLst>
        <pc:docMk/>
      </pc:docMkLst>
      <pc:sldChg chg="modSp">
        <pc:chgData name="Raphaël SIMON" userId="S::raphael.simon@atih.sante.fr::537ba77e-21ed-4d1e-9b30-445434629ce0" providerId="AD" clId="Web-{324BBB69-B397-6DD0-0372-561E9CE6CBAE}" dt="2023-04-19T15:17:59.058" v="24" actId="20577"/>
        <pc:sldMkLst>
          <pc:docMk/>
          <pc:sldMk cId="2748305073" sldId="2462"/>
        </pc:sldMkLst>
        <pc:spChg chg="mod">
          <ac:chgData name="Raphaël SIMON" userId="S::raphael.simon@atih.sante.fr::537ba77e-21ed-4d1e-9b30-445434629ce0" providerId="AD" clId="Web-{324BBB69-B397-6DD0-0372-561E9CE6CBAE}" dt="2023-04-19T15:17:59.058" v="24" actId="20577"/>
          <ac:spMkLst>
            <pc:docMk/>
            <pc:sldMk cId="2748305073" sldId="2462"/>
            <ac:spMk id="3" creationId="{E421887D-AEA4-5DF4-A351-F6BE2D0A777C}"/>
          </ac:spMkLst>
        </pc:spChg>
      </pc:sldChg>
    </pc:docChg>
  </pc:docChgLst>
  <pc:docChgLst>
    <pc:chgData name="Raphaël SIMON" userId="S::raphael.simon@atih.sante.fr::537ba77e-21ed-4d1e-9b30-445434629ce0" providerId="AD" clId="Web-{A1875292-5FFC-C3C9-53AB-371B5A09BD72}"/>
    <pc:docChg chg="modSld">
      <pc:chgData name="Raphaël SIMON" userId="S::raphael.simon@atih.sante.fr::537ba77e-21ed-4d1e-9b30-445434629ce0" providerId="AD" clId="Web-{A1875292-5FFC-C3C9-53AB-371B5A09BD72}" dt="2023-03-29T13:23:10.054" v="2" actId="20577"/>
      <pc:docMkLst>
        <pc:docMk/>
      </pc:docMkLst>
      <pc:sldChg chg="modSp">
        <pc:chgData name="Raphaël SIMON" userId="S::raphael.simon@atih.sante.fr::537ba77e-21ed-4d1e-9b30-445434629ce0" providerId="AD" clId="Web-{A1875292-5FFC-C3C9-53AB-371B5A09BD72}" dt="2023-03-29T13:23:10.054" v="2" actId="20577"/>
        <pc:sldMkLst>
          <pc:docMk/>
          <pc:sldMk cId="3912333400" sldId="2377"/>
        </pc:sldMkLst>
        <pc:spChg chg="mod">
          <ac:chgData name="Raphaël SIMON" userId="S::raphael.simon@atih.sante.fr::537ba77e-21ed-4d1e-9b30-445434629ce0" providerId="AD" clId="Web-{A1875292-5FFC-C3C9-53AB-371B5A09BD72}" dt="2023-03-29T13:23:10.054" v="2" actId="20577"/>
          <ac:spMkLst>
            <pc:docMk/>
            <pc:sldMk cId="3912333400" sldId="2377"/>
            <ac:spMk id="3" creationId="{D4C4E41A-7EAC-019B-3EF7-5603836633BC}"/>
          </ac:spMkLst>
        </pc:spChg>
      </pc:sldChg>
    </pc:docChg>
  </pc:docChgLst>
  <pc:docChgLst>
    <pc:chgData name="Caroline MARTIN" userId="S::caroline.martin@atih.sante.fr::ca84dd25-0c42-4b7d-b66b-e367db3cdef7" providerId="AD" clId="Web-{1162E1A0-5801-EB1D-24AA-C85567D31972}"/>
    <pc:docChg chg="modSld">
      <pc:chgData name="Caroline MARTIN" userId="S::caroline.martin@atih.sante.fr::ca84dd25-0c42-4b7d-b66b-e367db3cdef7" providerId="AD" clId="Web-{1162E1A0-5801-EB1D-24AA-C85567D31972}" dt="2023-03-22T13:27:39.042" v="18" actId="20577"/>
      <pc:docMkLst>
        <pc:docMk/>
      </pc:docMkLst>
      <pc:sldChg chg="modSp">
        <pc:chgData name="Caroline MARTIN" userId="S::caroline.martin@atih.sante.fr::ca84dd25-0c42-4b7d-b66b-e367db3cdef7" providerId="AD" clId="Web-{1162E1A0-5801-EB1D-24AA-C85567D31972}" dt="2023-03-22T13:27:39.042" v="18" actId="20577"/>
        <pc:sldMkLst>
          <pc:docMk/>
          <pc:sldMk cId="1126649950" sldId="2451"/>
        </pc:sldMkLst>
        <pc:spChg chg="mod">
          <ac:chgData name="Caroline MARTIN" userId="S::caroline.martin@atih.sante.fr::ca84dd25-0c42-4b7d-b66b-e367db3cdef7" providerId="AD" clId="Web-{1162E1A0-5801-EB1D-24AA-C85567D31972}" dt="2023-03-22T13:27:39.042" v="18" actId="20577"/>
          <ac:spMkLst>
            <pc:docMk/>
            <pc:sldMk cId="1126649950" sldId="2451"/>
            <ac:spMk id="40" creationId="{EC6DD055-B11C-40B9-A9D9-800BF8FAD061}"/>
          </ac:spMkLst>
        </pc:spChg>
      </pc:sldChg>
    </pc:docChg>
  </pc:docChgLst>
  <pc:docChgLst>
    <pc:chgData name="Raphaël SIMON" userId="S::raphael.simon@atih.sante.fr::537ba77e-21ed-4d1e-9b30-445434629ce0" providerId="AD" clId="Web-{30338F84-BB41-95DB-C33B-48DE6F4AEB7A}"/>
    <pc:docChg chg="addSld modSld">
      <pc:chgData name="Raphaël SIMON" userId="S::raphael.simon@atih.sante.fr::537ba77e-21ed-4d1e-9b30-445434629ce0" providerId="AD" clId="Web-{30338F84-BB41-95DB-C33B-48DE6F4AEB7A}" dt="2023-03-21T08:09:57.924" v="2"/>
      <pc:docMkLst>
        <pc:docMk/>
      </pc:docMkLst>
      <pc:sldChg chg="delSp modSp">
        <pc:chgData name="Raphaël SIMON" userId="S::raphael.simon@atih.sante.fr::537ba77e-21ed-4d1e-9b30-445434629ce0" providerId="AD" clId="Web-{30338F84-BB41-95DB-C33B-48DE6F4AEB7A}" dt="2023-03-21T08:09:57.924" v="2"/>
        <pc:sldMkLst>
          <pc:docMk/>
          <pc:sldMk cId="1733617714" sldId="2444"/>
        </pc:sldMkLst>
        <pc:cxnChg chg="del mod">
          <ac:chgData name="Raphaël SIMON" userId="S::raphael.simon@atih.sante.fr::537ba77e-21ed-4d1e-9b30-445434629ce0" providerId="AD" clId="Web-{30338F84-BB41-95DB-C33B-48DE6F4AEB7A}" dt="2023-03-21T08:09:57.924" v="2"/>
          <ac:cxnSpMkLst>
            <pc:docMk/>
            <pc:sldMk cId="1733617714" sldId="2444"/>
            <ac:cxnSpMk id="32" creationId="{EBD23C3F-55E7-350D-C77F-A5C22C2C69EA}"/>
          </ac:cxnSpMkLst>
        </pc:cxnChg>
        <pc:cxnChg chg="del mod">
          <ac:chgData name="Raphaël SIMON" userId="S::raphael.simon@atih.sante.fr::537ba77e-21ed-4d1e-9b30-445434629ce0" providerId="AD" clId="Web-{30338F84-BB41-95DB-C33B-48DE6F4AEB7A}" dt="2023-03-21T08:09:57.205" v="1"/>
          <ac:cxnSpMkLst>
            <pc:docMk/>
            <pc:sldMk cId="1733617714" sldId="2444"/>
            <ac:cxnSpMk id="33" creationId="{00069484-019E-A90C-7D82-9E5A22F2B249}"/>
          </ac:cxnSpMkLst>
        </pc:cxnChg>
      </pc:sldChg>
      <pc:sldChg chg="add replId">
        <pc:chgData name="Raphaël SIMON" userId="S::raphael.simon@atih.sante.fr::537ba77e-21ed-4d1e-9b30-445434629ce0" providerId="AD" clId="Web-{30338F84-BB41-95DB-C33B-48DE6F4AEB7A}" dt="2023-03-21T08:09:52.815" v="0"/>
        <pc:sldMkLst>
          <pc:docMk/>
          <pc:sldMk cId="1743809462" sldId="2452"/>
        </pc:sldMkLst>
      </pc:sldChg>
    </pc:docChg>
  </pc:docChgLst>
  <pc:docChgLst>
    <pc:chgData name="Raphaël SIMON" userId="S::raphael.simon@atih.sante.fr::537ba77e-21ed-4d1e-9b30-445434629ce0" providerId="AD" clId="Web-{C0B33C5A-8B9C-DDBE-D967-104854835DE9}"/>
    <pc:docChg chg="delSld modSld sldOrd">
      <pc:chgData name="Raphaël SIMON" userId="S::raphael.simon@atih.sante.fr::537ba77e-21ed-4d1e-9b30-445434629ce0" providerId="AD" clId="Web-{C0B33C5A-8B9C-DDBE-D967-104854835DE9}" dt="2023-03-20T08:06:04.395" v="15" actId="20577"/>
      <pc:docMkLst>
        <pc:docMk/>
      </pc:docMkLst>
      <pc:sldChg chg="modSp">
        <pc:chgData name="Raphaël SIMON" userId="S::raphael.simon@atih.sante.fr::537ba77e-21ed-4d1e-9b30-445434629ce0" providerId="AD" clId="Web-{C0B33C5A-8B9C-DDBE-D967-104854835DE9}" dt="2023-03-20T08:06:04.395" v="15" actId="20577"/>
        <pc:sldMkLst>
          <pc:docMk/>
          <pc:sldMk cId="879473663" sldId="2386"/>
        </pc:sldMkLst>
        <pc:spChg chg="mod">
          <ac:chgData name="Raphaël SIMON" userId="S::raphael.simon@atih.sante.fr::537ba77e-21ed-4d1e-9b30-445434629ce0" providerId="AD" clId="Web-{C0B33C5A-8B9C-DDBE-D967-104854835DE9}" dt="2023-03-20T08:06:04.395" v="15" actId="20577"/>
          <ac:spMkLst>
            <pc:docMk/>
            <pc:sldMk cId="879473663" sldId="2386"/>
            <ac:spMk id="2" creationId="{3309D472-579C-F7C7-5CEB-C4196CBFAB04}"/>
          </ac:spMkLst>
        </pc:spChg>
      </pc:sldChg>
      <pc:sldChg chg="modSp">
        <pc:chgData name="Raphaël SIMON" userId="S::raphael.simon@atih.sante.fr::537ba77e-21ed-4d1e-9b30-445434629ce0" providerId="AD" clId="Web-{C0B33C5A-8B9C-DDBE-D967-104854835DE9}" dt="2023-03-20T08:05:32.221" v="3" actId="20577"/>
        <pc:sldMkLst>
          <pc:docMk/>
          <pc:sldMk cId="1164834539" sldId="2388"/>
        </pc:sldMkLst>
        <pc:spChg chg="mod">
          <ac:chgData name="Raphaël SIMON" userId="S::raphael.simon@atih.sante.fr::537ba77e-21ed-4d1e-9b30-445434629ce0" providerId="AD" clId="Web-{C0B33C5A-8B9C-DDBE-D967-104854835DE9}" dt="2023-03-20T08:05:32.221" v="3" actId="20577"/>
          <ac:spMkLst>
            <pc:docMk/>
            <pc:sldMk cId="1164834539" sldId="2388"/>
            <ac:spMk id="2" creationId="{B7F679D9-CE2B-3C94-0B2F-E26465DC7924}"/>
          </ac:spMkLst>
        </pc:spChg>
      </pc:sldChg>
      <pc:sldChg chg="modSp del">
        <pc:chgData name="Raphaël SIMON" userId="S::raphael.simon@atih.sante.fr::537ba77e-21ed-4d1e-9b30-445434629ce0" providerId="AD" clId="Web-{C0B33C5A-8B9C-DDBE-D967-104854835DE9}" dt="2023-03-20T08:05:45.363" v="11"/>
        <pc:sldMkLst>
          <pc:docMk/>
          <pc:sldMk cId="582129566" sldId="2389"/>
        </pc:sldMkLst>
        <pc:spChg chg="mod">
          <ac:chgData name="Raphaël SIMON" userId="S::raphael.simon@atih.sante.fr::537ba77e-21ed-4d1e-9b30-445434629ce0" providerId="AD" clId="Web-{C0B33C5A-8B9C-DDBE-D967-104854835DE9}" dt="2023-03-20T08:05:35.612" v="4" actId="20577"/>
          <ac:spMkLst>
            <pc:docMk/>
            <pc:sldMk cId="582129566" sldId="2389"/>
            <ac:spMk id="2" creationId="{B7F679D9-CE2B-3C94-0B2F-E26465DC7924}"/>
          </ac:spMkLst>
        </pc:spChg>
      </pc:sldChg>
      <pc:sldChg chg="modSp del">
        <pc:chgData name="Raphaël SIMON" userId="S::raphael.simon@atih.sante.fr::537ba77e-21ed-4d1e-9b30-445434629ce0" providerId="AD" clId="Web-{C0B33C5A-8B9C-DDBE-D967-104854835DE9}" dt="2023-03-20T08:05:45.363" v="10"/>
        <pc:sldMkLst>
          <pc:docMk/>
          <pc:sldMk cId="2379740900" sldId="2390"/>
        </pc:sldMkLst>
        <pc:spChg chg="mod">
          <ac:chgData name="Raphaël SIMON" userId="S::raphael.simon@atih.sante.fr::537ba77e-21ed-4d1e-9b30-445434629ce0" providerId="AD" clId="Web-{C0B33C5A-8B9C-DDBE-D967-104854835DE9}" dt="2023-03-20T08:05:36.690" v="5" actId="20577"/>
          <ac:spMkLst>
            <pc:docMk/>
            <pc:sldMk cId="2379740900" sldId="2390"/>
            <ac:spMk id="2" creationId="{B7F679D9-CE2B-3C94-0B2F-E26465DC7924}"/>
          </ac:spMkLst>
        </pc:spChg>
      </pc:sldChg>
      <pc:sldChg chg="del">
        <pc:chgData name="Raphaël SIMON" userId="S::raphael.simon@atih.sante.fr::537ba77e-21ed-4d1e-9b30-445434629ce0" providerId="AD" clId="Web-{C0B33C5A-8B9C-DDBE-D967-104854835DE9}" dt="2023-03-20T08:05:45.363" v="9"/>
        <pc:sldMkLst>
          <pc:docMk/>
          <pc:sldMk cId="1962842197" sldId="2391"/>
        </pc:sldMkLst>
      </pc:sldChg>
      <pc:sldChg chg="del">
        <pc:chgData name="Raphaël SIMON" userId="S::raphael.simon@atih.sante.fr::537ba77e-21ed-4d1e-9b30-445434629ce0" providerId="AD" clId="Web-{C0B33C5A-8B9C-DDBE-D967-104854835DE9}" dt="2023-03-20T08:05:45.347" v="8"/>
        <pc:sldMkLst>
          <pc:docMk/>
          <pc:sldMk cId="3900369576" sldId="2392"/>
        </pc:sldMkLst>
      </pc:sldChg>
      <pc:sldChg chg="del">
        <pc:chgData name="Raphaël SIMON" userId="S::raphael.simon@atih.sante.fr::537ba77e-21ed-4d1e-9b30-445434629ce0" providerId="AD" clId="Web-{C0B33C5A-8B9C-DDBE-D967-104854835DE9}" dt="2023-03-20T08:05:45.347" v="7"/>
        <pc:sldMkLst>
          <pc:docMk/>
          <pc:sldMk cId="660379038" sldId="2393"/>
        </pc:sldMkLst>
      </pc:sldChg>
      <pc:sldChg chg="del">
        <pc:chgData name="Raphaël SIMON" userId="S::raphael.simon@atih.sante.fr::537ba77e-21ed-4d1e-9b30-445434629ce0" providerId="AD" clId="Web-{C0B33C5A-8B9C-DDBE-D967-104854835DE9}" dt="2023-03-20T08:05:45.347" v="6"/>
        <pc:sldMkLst>
          <pc:docMk/>
          <pc:sldMk cId="1596058124" sldId="2394"/>
        </pc:sldMkLst>
      </pc:sldChg>
      <pc:sldChg chg="modSp">
        <pc:chgData name="Raphaël SIMON" userId="S::raphael.simon@atih.sante.fr::537ba77e-21ed-4d1e-9b30-445434629ce0" providerId="AD" clId="Web-{C0B33C5A-8B9C-DDBE-D967-104854835DE9}" dt="2023-03-20T08:06:01.223" v="14" actId="20577"/>
        <pc:sldMkLst>
          <pc:docMk/>
          <pc:sldMk cId="1685063223" sldId="2395"/>
        </pc:sldMkLst>
        <pc:spChg chg="mod">
          <ac:chgData name="Raphaël SIMON" userId="S::raphael.simon@atih.sante.fr::537ba77e-21ed-4d1e-9b30-445434629ce0" providerId="AD" clId="Web-{C0B33C5A-8B9C-DDBE-D967-104854835DE9}" dt="2023-03-20T08:06:01.223" v="14" actId="20577"/>
          <ac:spMkLst>
            <pc:docMk/>
            <pc:sldMk cId="1685063223" sldId="2395"/>
            <ac:spMk id="2" creationId="{5DAA288D-D2B0-5E05-7B2C-6356F261C3F9}"/>
          </ac:spMkLst>
        </pc:spChg>
      </pc:sldChg>
      <pc:sldChg chg="modSp">
        <pc:chgData name="Raphaël SIMON" userId="S::raphael.simon@atih.sante.fr::537ba77e-21ed-4d1e-9b30-445434629ce0" providerId="AD" clId="Web-{C0B33C5A-8B9C-DDBE-D967-104854835DE9}" dt="2023-03-20T08:05:48.941" v="12" actId="20577"/>
        <pc:sldMkLst>
          <pc:docMk/>
          <pc:sldMk cId="347084318" sldId="2396"/>
        </pc:sldMkLst>
        <pc:spChg chg="mod">
          <ac:chgData name="Raphaël SIMON" userId="S::raphael.simon@atih.sante.fr::537ba77e-21ed-4d1e-9b30-445434629ce0" providerId="AD" clId="Web-{C0B33C5A-8B9C-DDBE-D967-104854835DE9}" dt="2023-03-20T08:05:48.941" v="12" actId="20577"/>
          <ac:spMkLst>
            <pc:docMk/>
            <pc:sldMk cId="347084318" sldId="2396"/>
            <ac:spMk id="2" creationId="{1D339D9D-4668-BB30-F2A5-CAF4FECA1673}"/>
          </ac:spMkLst>
        </pc:spChg>
      </pc:sldChg>
      <pc:sldChg chg="modSp">
        <pc:chgData name="Raphaël SIMON" userId="S::raphael.simon@atih.sante.fr::537ba77e-21ed-4d1e-9b30-445434629ce0" providerId="AD" clId="Web-{C0B33C5A-8B9C-DDBE-D967-104854835DE9}" dt="2023-03-20T08:05:52.753" v="13" actId="20577"/>
        <pc:sldMkLst>
          <pc:docMk/>
          <pc:sldMk cId="3795417078" sldId="2397"/>
        </pc:sldMkLst>
        <pc:spChg chg="mod">
          <ac:chgData name="Raphaël SIMON" userId="S::raphael.simon@atih.sante.fr::537ba77e-21ed-4d1e-9b30-445434629ce0" providerId="AD" clId="Web-{C0B33C5A-8B9C-DDBE-D967-104854835DE9}" dt="2023-03-20T08:05:52.753" v="13" actId="20577"/>
          <ac:spMkLst>
            <pc:docMk/>
            <pc:sldMk cId="3795417078" sldId="2397"/>
            <ac:spMk id="2" creationId="{AB72C1CE-5D3B-AF2B-9733-A593501B1B6E}"/>
          </ac:spMkLst>
        </pc:spChg>
      </pc:sldChg>
      <pc:sldChg chg="ord">
        <pc:chgData name="Raphaël SIMON" userId="S::raphael.simon@atih.sante.fr::537ba77e-21ed-4d1e-9b30-445434629ce0" providerId="AD" clId="Web-{C0B33C5A-8B9C-DDBE-D967-104854835DE9}" dt="2023-03-20T07:58:24.565" v="0"/>
        <pc:sldMkLst>
          <pc:docMk/>
          <pc:sldMk cId="1793196249" sldId="2410"/>
        </pc:sldMkLst>
      </pc:sldChg>
      <pc:sldChg chg="modSp">
        <pc:chgData name="Raphaël SIMON" userId="S::raphael.simon@atih.sante.fr::537ba77e-21ed-4d1e-9b30-445434629ce0" providerId="AD" clId="Web-{C0B33C5A-8B9C-DDBE-D967-104854835DE9}" dt="2023-03-20T07:59:09.817" v="2" actId="20577"/>
        <pc:sldMkLst>
          <pc:docMk/>
          <pc:sldMk cId="3935812960" sldId="2411"/>
        </pc:sldMkLst>
        <pc:spChg chg="mod">
          <ac:chgData name="Raphaël SIMON" userId="S::raphael.simon@atih.sante.fr::537ba77e-21ed-4d1e-9b30-445434629ce0" providerId="AD" clId="Web-{C0B33C5A-8B9C-DDBE-D967-104854835DE9}" dt="2023-03-20T07:59:09.817" v="2" actId="20577"/>
          <ac:spMkLst>
            <pc:docMk/>
            <pc:sldMk cId="3935812960" sldId="2411"/>
            <ac:spMk id="3" creationId="{51FB215C-BF13-A30F-3BF0-73454BA7A294}"/>
          </ac:spMkLst>
        </pc:spChg>
      </pc:sldChg>
    </pc:docChg>
  </pc:docChgLst>
  <pc:docChgLst>
    <pc:chgData name="Raphaël SIMON" userId="S::raphael.simon@atih.sante.fr::537ba77e-21ed-4d1e-9b30-445434629ce0" providerId="AD" clId="Web-{2FF0EC4B-4988-2C6A-417F-3576684C4688}"/>
    <pc:docChg chg="modSld">
      <pc:chgData name="Raphaël SIMON" userId="S::raphael.simon@atih.sante.fr::537ba77e-21ed-4d1e-9b30-445434629ce0" providerId="AD" clId="Web-{2FF0EC4B-4988-2C6A-417F-3576684C4688}" dt="2023-03-24T16:12:12.725" v="119" actId="20577"/>
      <pc:docMkLst>
        <pc:docMk/>
      </pc:docMkLst>
      <pc:sldChg chg="modSp">
        <pc:chgData name="Raphaël SIMON" userId="S::raphael.simon@atih.sante.fr::537ba77e-21ed-4d1e-9b30-445434629ce0" providerId="AD" clId="Web-{2FF0EC4B-4988-2C6A-417F-3576684C4688}" dt="2023-03-24T16:12:12.725" v="119" actId="20577"/>
        <pc:sldMkLst>
          <pc:docMk/>
          <pc:sldMk cId="527122623" sldId="2379"/>
        </pc:sldMkLst>
        <pc:spChg chg="mod">
          <ac:chgData name="Raphaël SIMON" userId="S::raphael.simon@atih.sante.fr::537ba77e-21ed-4d1e-9b30-445434629ce0" providerId="AD" clId="Web-{2FF0EC4B-4988-2C6A-417F-3576684C4688}" dt="2023-03-24T16:12:12.725" v="119" actId="20577"/>
          <ac:spMkLst>
            <pc:docMk/>
            <pc:sldMk cId="527122623" sldId="2379"/>
            <ac:spMk id="3" creationId="{8269F401-CB69-C4A0-D268-35B402425CCA}"/>
          </ac:spMkLst>
        </pc:spChg>
      </pc:sldChg>
    </pc:docChg>
  </pc:docChgLst>
  <pc:docChgLst>
    <pc:chgData name="Vincent PISETTA" userId="S::vincent.pisetta@atih.sante.fr::40d2aed6-5927-4106-86cb-d5e48aacd9f5" providerId="AD" clId="Web-{15BCA05D-990D-4A56-8726-CC12DDCEE01A}"/>
    <pc:docChg chg="modSld">
      <pc:chgData name="Vincent PISETTA" userId="S::vincent.pisetta@atih.sante.fr::40d2aed6-5927-4106-86cb-d5e48aacd9f5" providerId="AD" clId="Web-{15BCA05D-990D-4A56-8726-CC12DDCEE01A}" dt="2023-04-25T09:19:50.471" v="3" actId="20577"/>
      <pc:docMkLst>
        <pc:docMk/>
      </pc:docMkLst>
      <pc:sldChg chg="modSp">
        <pc:chgData name="Vincent PISETTA" userId="S::vincent.pisetta@atih.sante.fr::40d2aed6-5927-4106-86cb-d5e48aacd9f5" providerId="AD" clId="Web-{15BCA05D-990D-4A56-8726-CC12DDCEE01A}" dt="2023-04-25T09:19:50.471" v="3" actId="20577"/>
        <pc:sldMkLst>
          <pc:docMk/>
          <pc:sldMk cId="918309351" sldId="2463"/>
        </pc:sldMkLst>
        <pc:spChg chg="mod">
          <ac:chgData name="Vincent PISETTA" userId="S::vincent.pisetta@atih.sante.fr::40d2aed6-5927-4106-86cb-d5e48aacd9f5" providerId="AD" clId="Web-{15BCA05D-990D-4A56-8726-CC12DDCEE01A}" dt="2023-04-25T09:19:50.471" v="3" actId="20577"/>
          <ac:spMkLst>
            <pc:docMk/>
            <pc:sldMk cId="918309351" sldId="2463"/>
            <ac:spMk id="72" creationId="{BC15D5D7-BF7C-BFDF-7920-F939ADE11A61}"/>
          </ac:spMkLst>
        </pc:spChg>
      </pc:sldChg>
    </pc:docChg>
  </pc:docChgLst>
  <pc:docChgLst>
    <pc:chgData name="Raphaël SIMON" userId="S::raphael.simon@atih.sante.fr::537ba77e-21ed-4d1e-9b30-445434629ce0" providerId="AD" clId="Web-{361EA69E-87C0-8121-3C20-19B5D09EA066}"/>
    <pc:docChg chg="modSld">
      <pc:chgData name="Raphaël SIMON" userId="S::raphael.simon@atih.sante.fr::537ba77e-21ed-4d1e-9b30-445434629ce0" providerId="AD" clId="Web-{361EA69E-87C0-8121-3C20-19B5D09EA066}" dt="2023-04-19T15:17:01.543" v="2" actId="20577"/>
      <pc:docMkLst>
        <pc:docMk/>
      </pc:docMkLst>
      <pc:sldChg chg="modSp">
        <pc:chgData name="Raphaël SIMON" userId="S::raphael.simon@atih.sante.fr::537ba77e-21ed-4d1e-9b30-445434629ce0" providerId="AD" clId="Web-{361EA69E-87C0-8121-3C20-19B5D09EA066}" dt="2023-04-19T15:17:01.543" v="2" actId="20577"/>
        <pc:sldMkLst>
          <pc:docMk/>
          <pc:sldMk cId="2748305073" sldId="2462"/>
        </pc:sldMkLst>
        <pc:spChg chg="mod">
          <ac:chgData name="Raphaël SIMON" userId="S::raphael.simon@atih.sante.fr::537ba77e-21ed-4d1e-9b30-445434629ce0" providerId="AD" clId="Web-{361EA69E-87C0-8121-3C20-19B5D09EA066}" dt="2023-04-19T15:17:01.543" v="2" actId="20577"/>
          <ac:spMkLst>
            <pc:docMk/>
            <pc:sldMk cId="2748305073" sldId="2462"/>
            <ac:spMk id="3" creationId="{E421887D-AEA4-5DF4-A351-F6BE2D0A777C}"/>
          </ac:spMkLst>
        </pc:spChg>
      </pc:sldChg>
    </pc:docChg>
  </pc:docChgLst>
  <pc:docChgLst>
    <pc:chgData name="Raphaël SIMON" userId="S::raphael.simon@atih.sante.fr::537ba77e-21ed-4d1e-9b30-445434629ce0" providerId="AD" clId="Web-{80596CDB-47E6-1D99-E8C2-E10753BB3618}"/>
    <pc:docChg chg="modSld">
      <pc:chgData name="Raphaël SIMON" userId="S::raphael.simon@atih.sante.fr::537ba77e-21ed-4d1e-9b30-445434629ce0" providerId="AD" clId="Web-{80596CDB-47E6-1D99-E8C2-E10753BB3618}" dt="2023-03-29T09:33:13.427" v="92" actId="1076"/>
      <pc:docMkLst>
        <pc:docMk/>
      </pc:docMkLst>
      <pc:sldChg chg="modSp">
        <pc:chgData name="Raphaël SIMON" userId="S::raphael.simon@atih.sante.fr::537ba77e-21ed-4d1e-9b30-445434629ce0" providerId="AD" clId="Web-{80596CDB-47E6-1D99-E8C2-E10753BB3618}" dt="2023-03-29T09:33:13.427" v="92" actId="1076"/>
        <pc:sldMkLst>
          <pc:docMk/>
          <pc:sldMk cId="527122623" sldId="2379"/>
        </pc:sldMkLst>
        <pc:spChg chg="mod">
          <ac:chgData name="Raphaël SIMON" userId="S::raphael.simon@atih.sante.fr::537ba77e-21ed-4d1e-9b30-445434629ce0" providerId="AD" clId="Web-{80596CDB-47E6-1D99-E8C2-E10753BB3618}" dt="2023-03-29T09:32:36.379" v="90" actId="20577"/>
          <ac:spMkLst>
            <pc:docMk/>
            <pc:sldMk cId="527122623" sldId="2379"/>
            <ac:spMk id="3" creationId="{8269F401-CB69-C4A0-D268-35B402425CCA}"/>
          </ac:spMkLst>
        </pc:spChg>
        <pc:picChg chg="mod">
          <ac:chgData name="Raphaël SIMON" userId="S::raphael.simon@atih.sante.fr::537ba77e-21ed-4d1e-9b30-445434629ce0" providerId="AD" clId="Web-{80596CDB-47E6-1D99-E8C2-E10753BB3618}" dt="2023-03-29T09:33:13.427" v="92" actId="1076"/>
          <ac:picMkLst>
            <pc:docMk/>
            <pc:sldMk cId="527122623" sldId="2379"/>
            <ac:picMk id="7" creationId="{5AFA88AB-125C-58DF-69F9-B28EA709476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5763" y="0"/>
            <a:ext cx="2918831" cy="49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FD619-D0C1-48AD-9679-74A645D2C818}" type="datetimeFigureOut">
              <a:rPr lang="fr-FR" smtClean="0"/>
              <a:t>03/10/2023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3577" y="4748166"/>
            <a:ext cx="5388610" cy="38848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0715"/>
            <a:ext cx="2918831" cy="4955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5763" y="9370715"/>
            <a:ext cx="2918831" cy="4955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CAB5C-5564-4AA8-8428-79A07C45E7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8000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CAB5C-5564-4AA8-8428-79A07C45E78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7620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fr-FR"/>
              <a:t>17/03/2020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B28051-9A85-4198-9F18-FEBABC8B447B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7942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CAB5C-5564-4AA8-8428-79A07C45E781}" type="slidenum">
              <a:rPr lang="fr-FR" smtClean="0"/>
              <a:t>56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251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CAB5C-5564-4AA8-8428-79A07C45E781}" type="slidenum">
              <a:rPr lang="fr-FR" smtClean="0"/>
              <a:t>57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1728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CAB5C-5564-4AA8-8428-79A07C45E781}" type="slidenum">
              <a:rPr lang="fr-FR" smtClean="0"/>
              <a:t>75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2102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CAB5C-5564-4AA8-8428-79A07C45E781}" type="slidenum">
              <a:rPr lang="fr-FR" smtClean="0"/>
              <a:t>76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9725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8"/>
          <p:cNvSpPr>
            <a:spLocks noChangeShapeType="1"/>
          </p:cNvSpPr>
          <p:nvPr userDrawn="1"/>
        </p:nvSpPr>
        <p:spPr bwMode="auto">
          <a:xfrm>
            <a:off x="3098800" y="1227513"/>
            <a:ext cx="7789027" cy="12325"/>
          </a:xfrm>
          <a:prstGeom prst="line">
            <a:avLst/>
          </a:prstGeom>
          <a:noFill/>
          <a:ln w="38862">
            <a:solidFill>
              <a:srgbClr val="4E455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sz="2400"/>
          </a:p>
        </p:txBody>
      </p:sp>
      <p:sp>
        <p:nvSpPr>
          <p:cNvPr id="6" name="Line 50"/>
          <p:cNvSpPr>
            <a:spLocks noChangeShapeType="1"/>
          </p:cNvSpPr>
          <p:nvPr userDrawn="1"/>
        </p:nvSpPr>
        <p:spPr bwMode="auto">
          <a:xfrm rot="16200000">
            <a:off x="8967259" y="3123142"/>
            <a:ext cx="3810000" cy="2117"/>
          </a:xfrm>
          <a:prstGeom prst="line">
            <a:avLst/>
          </a:prstGeom>
          <a:noFill/>
          <a:ln w="38862">
            <a:solidFill>
              <a:srgbClr val="4E455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sz="2400"/>
          </a:p>
        </p:txBody>
      </p:sp>
      <p:sp>
        <p:nvSpPr>
          <p:cNvPr id="10" name="Line 63"/>
          <p:cNvSpPr>
            <a:spLocks noChangeShapeType="1"/>
          </p:cNvSpPr>
          <p:nvPr userDrawn="1"/>
        </p:nvSpPr>
        <p:spPr bwMode="auto">
          <a:xfrm>
            <a:off x="391160" y="6781800"/>
            <a:ext cx="11684000" cy="0"/>
          </a:xfrm>
          <a:prstGeom prst="line">
            <a:avLst/>
          </a:prstGeom>
          <a:noFill/>
          <a:ln w="38862">
            <a:solidFill>
              <a:srgbClr val="02A7D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sz="2400"/>
          </a:p>
        </p:txBody>
      </p:sp>
      <p:sp>
        <p:nvSpPr>
          <p:cNvPr id="12" name="Line 65"/>
          <p:cNvSpPr>
            <a:spLocks noChangeShapeType="1"/>
          </p:cNvSpPr>
          <p:nvPr/>
        </p:nvSpPr>
        <p:spPr bwMode="auto">
          <a:xfrm rot="16200000">
            <a:off x="8864600" y="3581400"/>
            <a:ext cx="6400800" cy="0"/>
          </a:xfrm>
          <a:prstGeom prst="line">
            <a:avLst/>
          </a:prstGeom>
          <a:noFill/>
          <a:ln w="38862">
            <a:solidFill>
              <a:srgbClr val="02A7D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sz="240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98800" y="1766047"/>
            <a:ext cx="6299200" cy="927847"/>
          </a:xfrm>
        </p:spPr>
        <p:txBody>
          <a:bodyPr/>
          <a:lstStyle>
            <a:lvl1pPr>
              <a:defRPr sz="2400" b="0">
                <a:solidFill>
                  <a:srgbClr val="02A7D5"/>
                </a:solidFill>
              </a:defRPr>
            </a:lvl1pPr>
          </a:lstStyle>
          <a:p>
            <a:pPr lvl="0"/>
            <a:r>
              <a:rPr lang="fr-FR" noProof="0"/>
              <a:t>Modifiez le style du titre</a:t>
            </a:r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098801" y="3749486"/>
            <a:ext cx="7315201" cy="1279714"/>
          </a:xfrm>
        </p:spPr>
        <p:txBody>
          <a:bodyPr anchor="b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 b="1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 noProof="0"/>
              <a:t>Modifiez le style des sous-titres du masque</a:t>
            </a:r>
          </a:p>
        </p:txBody>
      </p:sp>
      <p:sp>
        <p:nvSpPr>
          <p:cNvPr id="18" name="Line 60"/>
          <p:cNvSpPr>
            <a:spLocks noChangeShapeType="1"/>
          </p:cNvSpPr>
          <p:nvPr userDrawn="1"/>
        </p:nvSpPr>
        <p:spPr bwMode="auto">
          <a:xfrm>
            <a:off x="197197" y="6644370"/>
            <a:ext cx="11684000" cy="0"/>
          </a:xfrm>
          <a:prstGeom prst="line">
            <a:avLst/>
          </a:prstGeom>
          <a:noFill/>
          <a:ln w="38862">
            <a:solidFill>
              <a:srgbClr val="E4782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20" name="Line 62"/>
          <p:cNvSpPr>
            <a:spLocks noChangeShapeType="1"/>
          </p:cNvSpPr>
          <p:nvPr userDrawn="1"/>
        </p:nvSpPr>
        <p:spPr bwMode="auto">
          <a:xfrm>
            <a:off x="299720" y="6710796"/>
            <a:ext cx="11684000" cy="0"/>
          </a:xfrm>
          <a:prstGeom prst="line">
            <a:avLst/>
          </a:prstGeom>
          <a:noFill/>
          <a:ln w="38862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23" name="Line 65"/>
          <p:cNvSpPr>
            <a:spLocks noChangeShapeType="1"/>
          </p:cNvSpPr>
          <p:nvPr/>
        </p:nvSpPr>
        <p:spPr bwMode="auto">
          <a:xfrm rot="16200000">
            <a:off x="8864600" y="3581400"/>
            <a:ext cx="6400800" cy="0"/>
          </a:xfrm>
          <a:prstGeom prst="line">
            <a:avLst/>
          </a:prstGeom>
          <a:noFill/>
          <a:ln w="38862">
            <a:solidFill>
              <a:srgbClr val="02A7D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29" name="Line 61"/>
          <p:cNvSpPr>
            <a:spLocks noChangeShapeType="1"/>
          </p:cNvSpPr>
          <p:nvPr userDrawn="1"/>
        </p:nvSpPr>
        <p:spPr bwMode="auto">
          <a:xfrm rot="16200000">
            <a:off x="8672484" y="3461193"/>
            <a:ext cx="6400800" cy="0"/>
          </a:xfrm>
          <a:prstGeom prst="line">
            <a:avLst/>
          </a:prstGeom>
          <a:noFill/>
          <a:ln w="38862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33" name="Line 65"/>
          <p:cNvSpPr>
            <a:spLocks noChangeShapeType="1"/>
          </p:cNvSpPr>
          <p:nvPr/>
        </p:nvSpPr>
        <p:spPr bwMode="auto">
          <a:xfrm rot="16200000">
            <a:off x="8864600" y="3581400"/>
            <a:ext cx="6400800" cy="0"/>
          </a:xfrm>
          <a:prstGeom prst="line">
            <a:avLst/>
          </a:prstGeom>
          <a:noFill/>
          <a:ln w="38862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43" name="Line 65"/>
          <p:cNvSpPr>
            <a:spLocks noChangeShapeType="1"/>
          </p:cNvSpPr>
          <p:nvPr/>
        </p:nvSpPr>
        <p:spPr bwMode="auto">
          <a:xfrm rot="16200000">
            <a:off x="8864600" y="3581400"/>
            <a:ext cx="6400800" cy="0"/>
          </a:xfrm>
          <a:prstGeom prst="line">
            <a:avLst/>
          </a:prstGeom>
          <a:noFill/>
          <a:ln w="38862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53" name="Line 65"/>
          <p:cNvSpPr>
            <a:spLocks noChangeShapeType="1"/>
          </p:cNvSpPr>
          <p:nvPr/>
        </p:nvSpPr>
        <p:spPr bwMode="auto">
          <a:xfrm rot="16200000">
            <a:off x="8864600" y="3581400"/>
            <a:ext cx="6400800" cy="0"/>
          </a:xfrm>
          <a:prstGeom prst="line">
            <a:avLst/>
          </a:prstGeom>
          <a:noFill/>
          <a:ln w="38862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63" name="Line 65"/>
          <p:cNvSpPr>
            <a:spLocks noChangeShapeType="1"/>
          </p:cNvSpPr>
          <p:nvPr/>
        </p:nvSpPr>
        <p:spPr bwMode="auto">
          <a:xfrm rot="16200000">
            <a:off x="8864600" y="3581400"/>
            <a:ext cx="6400800" cy="0"/>
          </a:xfrm>
          <a:prstGeom prst="line">
            <a:avLst/>
          </a:prstGeom>
          <a:noFill/>
          <a:ln w="38862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6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347200" y="6425141"/>
            <a:ext cx="2235200" cy="15716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5" name="Rectangle 38"/>
          <p:cNvSpPr>
            <a:spLocks noGrp="1" noChangeArrowheads="1"/>
          </p:cNvSpPr>
          <p:nvPr>
            <p:ph type="dt" sz="half" idx="11"/>
          </p:nvPr>
        </p:nvSpPr>
        <p:spPr>
          <a:xfrm>
            <a:off x="3162300" y="6425142"/>
            <a:ext cx="2032000" cy="157162"/>
          </a:xfrm>
        </p:spPr>
        <p:txBody>
          <a:bodyPr/>
          <a:lstStyle>
            <a:lvl1pPr>
              <a:defRPr>
                <a:solidFill>
                  <a:srgbClr val="433E4F"/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6" name="Rectangle 39"/>
          <p:cNvSpPr>
            <a:spLocks noGrp="1" noChangeArrowheads="1"/>
          </p:cNvSpPr>
          <p:nvPr>
            <p:ph type="ftr" sz="quarter" idx="12"/>
          </p:nvPr>
        </p:nvSpPr>
        <p:spPr>
          <a:xfrm>
            <a:off x="5384800" y="6425142"/>
            <a:ext cx="3860800" cy="144991"/>
          </a:xfrm>
          <a:prstGeom prst="rect">
            <a:avLst/>
          </a:prstGeom>
        </p:spPr>
        <p:txBody>
          <a:bodyPr/>
          <a:lstStyle>
            <a:lvl1pPr>
              <a:defRPr sz="900" baseline="0">
                <a:latin typeface="+mn-lt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pic>
        <p:nvPicPr>
          <p:cNvPr id="68" name="Picture 2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867400"/>
            <a:ext cx="1380836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6" name="Line 64"/>
          <p:cNvSpPr>
            <a:spLocks noChangeShapeType="1"/>
          </p:cNvSpPr>
          <p:nvPr userDrawn="1"/>
        </p:nvSpPr>
        <p:spPr bwMode="auto">
          <a:xfrm rot="16200000">
            <a:off x="8766694" y="3518709"/>
            <a:ext cx="6400800" cy="0"/>
          </a:xfrm>
          <a:prstGeom prst="line">
            <a:avLst/>
          </a:prstGeom>
          <a:noFill/>
          <a:ln w="38862">
            <a:solidFill>
              <a:srgbClr val="55A93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77" name="Line 65"/>
          <p:cNvSpPr>
            <a:spLocks noChangeShapeType="1"/>
          </p:cNvSpPr>
          <p:nvPr/>
        </p:nvSpPr>
        <p:spPr bwMode="auto">
          <a:xfrm rot="16200000">
            <a:off x="8864600" y="3581400"/>
            <a:ext cx="6400800" cy="0"/>
          </a:xfrm>
          <a:prstGeom prst="line">
            <a:avLst/>
          </a:prstGeom>
          <a:noFill/>
          <a:ln w="38862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87" name="Line 65"/>
          <p:cNvSpPr>
            <a:spLocks noChangeShapeType="1"/>
          </p:cNvSpPr>
          <p:nvPr/>
        </p:nvSpPr>
        <p:spPr bwMode="auto">
          <a:xfrm rot="16200000">
            <a:off x="8864600" y="3581400"/>
            <a:ext cx="6400800" cy="0"/>
          </a:xfrm>
          <a:prstGeom prst="line">
            <a:avLst/>
          </a:prstGeom>
          <a:noFill/>
          <a:ln w="38862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pic>
        <p:nvPicPr>
          <p:cNvPr id="24" name="Image 5" descr="logo-ppt.jpg">
            <a:extLst>
              <a:ext uri="{FF2B5EF4-FFF2-40B4-BE49-F238E27FC236}">
                <a16:creationId xmlns:a16="http://schemas.microsoft.com/office/drawing/2014/main" id="{27B05FA8-10C7-4ECF-B2AE-C7E239BB451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" y="698903"/>
            <a:ext cx="1262325" cy="1078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1310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3149600" y="1238250"/>
            <a:ext cx="7721600" cy="1588"/>
          </a:xfrm>
          <a:prstGeom prst="line">
            <a:avLst/>
          </a:prstGeom>
          <a:noFill/>
          <a:ln w="38862">
            <a:solidFill>
              <a:srgbClr val="4E455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sz="2400"/>
          </a:p>
        </p:txBody>
      </p:sp>
      <p:sp>
        <p:nvSpPr>
          <p:cNvPr id="6" name="Line 50"/>
          <p:cNvSpPr>
            <a:spLocks noChangeShapeType="1"/>
          </p:cNvSpPr>
          <p:nvPr/>
        </p:nvSpPr>
        <p:spPr bwMode="auto">
          <a:xfrm rot="16200000">
            <a:off x="8967259" y="3123142"/>
            <a:ext cx="3810000" cy="2117"/>
          </a:xfrm>
          <a:prstGeom prst="line">
            <a:avLst/>
          </a:prstGeom>
          <a:noFill/>
          <a:ln w="38862">
            <a:solidFill>
              <a:srgbClr val="4E455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sz="240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49600" y="2133600"/>
            <a:ext cx="6299200" cy="1752600"/>
          </a:xfrm>
        </p:spPr>
        <p:txBody>
          <a:bodyPr/>
          <a:lstStyle>
            <a:lvl1pPr>
              <a:defRPr sz="2400" b="0">
                <a:solidFill>
                  <a:srgbClr val="02A7D5"/>
                </a:solidFill>
              </a:defRPr>
            </a:lvl1pPr>
          </a:lstStyle>
          <a:p>
            <a:pPr lvl="0"/>
            <a:r>
              <a:rPr lang="fr-FR" noProof="0"/>
              <a:t>Modifiez le style du titre</a:t>
            </a:r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149600" y="3886200"/>
            <a:ext cx="6299200" cy="1219200"/>
          </a:xfrm>
        </p:spPr>
        <p:txBody>
          <a:bodyPr anchor="b"/>
          <a:lstStyle>
            <a:lvl1pPr marL="0" indent="0">
              <a:buFontTx/>
              <a:buNone/>
              <a:defRPr sz="2000" b="1"/>
            </a:lvl1pPr>
          </a:lstStyle>
          <a:p>
            <a:pPr lvl="0"/>
            <a:r>
              <a:rPr lang="fr-FR" noProof="0"/>
              <a:t>Modifiez le style des sous-titres du masque</a:t>
            </a:r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3149600" y="1238250"/>
            <a:ext cx="7721600" cy="1588"/>
          </a:xfrm>
          <a:prstGeom prst="line">
            <a:avLst/>
          </a:prstGeom>
          <a:noFill/>
          <a:ln w="38862">
            <a:solidFill>
              <a:srgbClr val="4E455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17" name="Line 50"/>
          <p:cNvSpPr>
            <a:spLocks noChangeShapeType="1"/>
          </p:cNvSpPr>
          <p:nvPr/>
        </p:nvSpPr>
        <p:spPr bwMode="auto">
          <a:xfrm rot="16200000">
            <a:off x="8967259" y="3123142"/>
            <a:ext cx="3810000" cy="2117"/>
          </a:xfrm>
          <a:prstGeom prst="line">
            <a:avLst/>
          </a:prstGeom>
          <a:noFill/>
          <a:ln w="38862">
            <a:solidFill>
              <a:srgbClr val="4E455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0713155" y="6490757"/>
            <a:ext cx="869244" cy="18626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0" name="Rectangle 38"/>
          <p:cNvSpPr>
            <a:spLocks noGrp="1" noChangeArrowheads="1"/>
          </p:cNvSpPr>
          <p:nvPr>
            <p:ph type="dt" sz="half" idx="11"/>
          </p:nvPr>
        </p:nvSpPr>
        <p:spPr>
          <a:xfrm>
            <a:off x="812800" y="6490757"/>
            <a:ext cx="2032000" cy="186268"/>
          </a:xfrm>
        </p:spPr>
        <p:txBody>
          <a:bodyPr/>
          <a:lstStyle>
            <a:lvl1pPr>
              <a:defRPr>
                <a:solidFill>
                  <a:srgbClr val="433E4F"/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5" name="Rectangle 39"/>
          <p:cNvSpPr>
            <a:spLocks noGrp="1" noChangeArrowheads="1"/>
          </p:cNvSpPr>
          <p:nvPr>
            <p:ph type="ftr" sz="quarter" idx="12"/>
          </p:nvPr>
        </p:nvSpPr>
        <p:spPr>
          <a:xfrm>
            <a:off x="3770490" y="6490757"/>
            <a:ext cx="5475111" cy="186268"/>
          </a:xfrm>
          <a:prstGeom prst="rect">
            <a:avLst/>
          </a:prstGeom>
        </p:spPr>
        <p:txBody>
          <a:bodyPr/>
          <a:lstStyle>
            <a:lvl1pPr>
              <a:defRPr sz="900" baseline="0">
                <a:latin typeface="+mn-lt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pic>
        <p:nvPicPr>
          <p:cNvPr id="26" name="Image 5" descr="logo-ppt.jpg">
            <a:extLst>
              <a:ext uri="{FF2B5EF4-FFF2-40B4-BE49-F238E27FC236}">
                <a16:creationId xmlns:a16="http://schemas.microsoft.com/office/drawing/2014/main" id="{1241DFB8-EB60-4971-92F2-944D4A8C0C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" y="698903"/>
            <a:ext cx="1262325" cy="1078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Line 64">
            <a:extLst>
              <a:ext uri="{FF2B5EF4-FFF2-40B4-BE49-F238E27FC236}">
                <a16:creationId xmlns:a16="http://schemas.microsoft.com/office/drawing/2014/main" id="{521723CB-715E-4238-8202-B6082B81153C}"/>
              </a:ext>
            </a:extLst>
          </p:cNvPr>
          <p:cNvSpPr>
            <a:spLocks noChangeShapeType="1"/>
          </p:cNvSpPr>
          <p:nvPr userDrawn="1"/>
        </p:nvSpPr>
        <p:spPr bwMode="auto">
          <a:xfrm rot="16200000">
            <a:off x="8766694" y="3518709"/>
            <a:ext cx="6400800" cy="0"/>
          </a:xfrm>
          <a:prstGeom prst="line">
            <a:avLst/>
          </a:prstGeom>
          <a:noFill/>
          <a:ln w="38862">
            <a:solidFill>
              <a:srgbClr val="55A93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28" name="Line 65">
            <a:extLst>
              <a:ext uri="{FF2B5EF4-FFF2-40B4-BE49-F238E27FC236}">
                <a16:creationId xmlns:a16="http://schemas.microsoft.com/office/drawing/2014/main" id="{87D1753C-FD4F-4DB5-B6D0-AA3F555B434C}"/>
              </a:ext>
            </a:extLst>
          </p:cNvPr>
          <p:cNvSpPr>
            <a:spLocks noChangeShapeType="1"/>
          </p:cNvSpPr>
          <p:nvPr userDrawn="1"/>
        </p:nvSpPr>
        <p:spPr bwMode="auto">
          <a:xfrm rot="16200000">
            <a:off x="8864600" y="3581400"/>
            <a:ext cx="6400800" cy="0"/>
          </a:xfrm>
          <a:prstGeom prst="line">
            <a:avLst/>
          </a:prstGeom>
          <a:noFill/>
          <a:ln w="38862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29" name="Line 63">
            <a:extLst>
              <a:ext uri="{FF2B5EF4-FFF2-40B4-BE49-F238E27FC236}">
                <a16:creationId xmlns:a16="http://schemas.microsoft.com/office/drawing/2014/main" id="{02D88D1B-47BB-43C0-BADD-B81572CE9CD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91160" y="6781800"/>
            <a:ext cx="11684000" cy="0"/>
          </a:xfrm>
          <a:prstGeom prst="line">
            <a:avLst/>
          </a:prstGeom>
          <a:noFill/>
          <a:ln w="38862">
            <a:solidFill>
              <a:srgbClr val="02A7D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sz="2400"/>
          </a:p>
        </p:txBody>
      </p:sp>
      <p:sp>
        <p:nvSpPr>
          <p:cNvPr id="30" name="Line 62">
            <a:extLst>
              <a:ext uri="{FF2B5EF4-FFF2-40B4-BE49-F238E27FC236}">
                <a16:creationId xmlns:a16="http://schemas.microsoft.com/office/drawing/2014/main" id="{265C9FA8-3DDA-4D15-B7F0-9AC2AB86263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299720" y="6710796"/>
            <a:ext cx="11684000" cy="0"/>
          </a:xfrm>
          <a:prstGeom prst="line">
            <a:avLst/>
          </a:prstGeom>
          <a:noFill/>
          <a:ln w="38862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44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0_Diapositiv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8"/>
          <p:cNvSpPr>
            <a:spLocks noChangeShapeType="1"/>
          </p:cNvSpPr>
          <p:nvPr userDrawn="1"/>
        </p:nvSpPr>
        <p:spPr bwMode="auto">
          <a:xfrm>
            <a:off x="3157913" y="1238250"/>
            <a:ext cx="7721600" cy="1588"/>
          </a:xfrm>
          <a:prstGeom prst="line">
            <a:avLst/>
          </a:prstGeom>
          <a:noFill/>
          <a:ln w="38862">
            <a:solidFill>
              <a:srgbClr val="4E455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Line 50"/>
          <p:cNvSpPr>
            <a:spLocks noChangeShapeType="1"/>
          </p:cNvSpPr>
          <p:nvPr userDrawn="1"/>
        </p:nvSpPr>
        <p:spPr bwMode="auto">
          <a:xfrm rot="16200000">
            <a:off x="8958946" y="3131455"/>
            <a:ext cx="3810000" cy="2117"/>
          </a:xfrm>
          <a:prstGeom prst="line">
            <a:avLst/>
          </a:prstGeom>
          <a:noFill/>
          <a:ln w="38862">
            <a:solidFill>
              <a:srgbClr val="4E455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17" name="Rectangle 5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157913" y="4648200"/>
            <a:ext cx="6297082" cy="457200"/>
          </a:xfrm>
        </p:spPr>
        <p:txBody>
          <a:bodyPr/>
          <a:lstStyle>
            <a:lvl1pPr marL="0" indent="0" eaLnBrk="1" hangingPunct="1">
              <a:lnSpc>
                <a:spcPct val="90000"/>
              </a:lnSpc>
              <a:buFontTx/>
              <a:buNone/>
              <a:defRPr sz="2000" baseline="0">
                <a:solidFill>
                  <a:schemeClr val="bg2"/>
                </a:solidFill>
                <a:latin typeface="+mj-lt"/>
              </a:defRPr>
            </a:lvl1pPr>
          </a:lstStyle>
          <a:p>
            <a:pPr marL="0" eaLnBrk="1" hangingPunct="1">
              <a:lnSpc>
                <a:spcPct val="90000"/>
              </a:lnSpc>
              <a:defRPr/>
            </a:pPr>
            <a:r>
              <a:rPr lang="fr-FR" sz="2200">
                <a:solidFill>
                  <a:srgbClr val="02A7D5"/>
                </a:solidFill>
                <a:cs typeface="+mn-cs"/>
              </a:rPr>
              <a:t>xyz@atih.sante.fr</a:t>
            </a: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149600" y="2218267"/>
            <a:ext cx="6299200" cy="537633"/>
          </a:xfrm>
        </p:spPr>
        <p:txBody>
          <a:bodyPr/>
          <a:lstStyle>
            <a:lvl1pPr algn="l">
              <a:defRPr sz="2000" b="0">
                <a:solidFill>
                  <a:srgbClr val="02A7D5"/>
                </a:solidFill>
              </a:defRPr>
            </a:lvl1pPr>
          </a:lstStyle>
          <a:p>
            <a:pPr lvl="0"/>
            <a:r>
              <a:rPr lang="fr-FR" noProof="0"/>
              <a:t>Merci de votre attention</a:t>
            </a:r>
          </a:p>
        </p:txBody>
      </p:sp>
      <p:sp>
        <p:nvSpPr>
          <p:cNvPr id="51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347200" y="6426200"/>
            <a:ext cx="2235200" cy="203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52" name="Rectangle 38"/>
          <p:cNvSpPr>
            <a:spLocks noGrp="1" noChangeArrowheads="1"/>
          </p:cNvSpPr>
          <p:nvPr>
            <p:ph type="dt" sz="half" idx="11"/>
          </p:nvPr>
        </p:nvSpPr>
        <p:spPr>
          <a:xfrm>
            <a:off x="3149600" y="6426200"/>
            <a:ext cx="2032000" cy="203200"/>
          </a:xfrm>
        </p:spPr>
        <p:txBody>
          <a:bodyPr/>
          <a:lstStyle>
            <a:lvl1pPr>
              <a:defRPr>
                <a:solidFill>
                  <a:srgbClr val="433E4F"/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7" name="Rectangle 39"/>
          <p:cNvSpPr>
            <a:spLocks noGrp="1" noChangeArrowheads="1"/>
          </p:cNvSpPr>
          <p:nvPr>
            <p:ph type="ftr" sz="quarter" idx="12"/>
          </p:nvPr>
        </p:nvSpPr>
        <p:spPr>
          <a:xfrm>
            <a:off x="5384800" y="6426200"/>
            <a:ext cx="3860800" cy="203200"/>
          </a:xfrm>
          <a:prstGeom prst="rect">
            <a:avLst/>
          </a:prstGeom>
        </p:spPr>
        <p:txBody>
          <a:bodyPr/>
          <a:lstStyle>
            <a:lvl1pPr>
              <a:defRPr sz="900" baseline="0">
                <a:latin typeface="+mn-lt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pic>
        <p:nvPicPr>
          <p:cNvPr id="48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417" y="2951601"/>
            <a:ext cx="4905433" cy="159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72" name="Image 5" descr="logo-ppt.jpg">
            <a:extLst>
              <a:ext uri="{FF2B5EF4-FFF2-40B4-BE49-F238E27FC236}">
                <a16:creationId xmlns:a16="http://schemas.microsoft.com/office/drawing/2014/main" id="{2A36E3C0-629F-4C3D-ADA5-E29FFA4985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" y="698903"/>
            <a:ext cx="1262325" cy="1078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" name="Line 63">
            <a:extLst>
              <a:ext uri="{FF2B5EF4-FFF2-40B4-BE49-F238E27FC236}">
                <a16:creationId xmlns:a16="http://schemas.microsoft.com/office/drawing/2014/main" id="{882D9628-D5BA-43AC-9D21-D64B43CF065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91160" y="6781800"/>
            <a:ext cx="11684000" cy="0"/>
          </a:xfrm>
          <a:prstGeom prst="line">
            <a:avLst/>
          </a:prstGeom>
          <a:noFill/>
          <a:ln w="38862">
            <a:solidFill>
              <a:srgbClr val="02A7D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sz="2400"/>
          </a:p>
        </p:txBody>
      </p:sp>
      <p:sp>
        <p:nvSpPr>
          <p:cNvPr id="74" name="Line 60">
            <a:extLst>
              <a:ext uri="{FF2B5EF4-FFF2-40B4-BE49-F238E27FC236}">
                <a16:creationId xmlns:a16="http://schemas.microsoft.com/office/drawing/2014/main" id="{9F6425AB-4619-45F5-AA7C-2985A67E0DA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97197" y="6644370"/>
            <a:ext cx="11684000" cy="0"/>
          </a:xfrm>
          <a:prstGeom prst="line">
            <a:avLst/>
          </a:prstGeom>
          <a:noFill/>
          <a:ln w="38862">
            <a:solidFill>
              <a:srgbClr val="E4782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75" name="Line 62">
            <a:extLst>
              <a:ext uri="{FF2B5EF4-FFF2-40B4-BE49-F238E27FC236}">
                <a16:creationId xmlns:a16="http://schemas.microsoft.com/office/drawing/2014/main" id="{C3113494-9CB6-46F0-A168-63E6FDCE4DB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299720" y="6710796"/>
            <a:ext cx="11684000" cy="0"/>
          </a:xfrm>
          <a:prstGeom prst="line">
            <a:avLst/>
          </a:prstGeom>
          <a:noFill/>
          <a:ln w="38862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76" name="Line 61">
            <a:extLst>
              <a:ext uri="{FF2B5EF4-FFF2-40B4-BE49-F238E27FC236}">
                <a16:creationId xmlns:a16="http://schemas.microsoft.com/office/drawing/2014/main" id="{C1F75228-28A8-48DA-AC39-E9575E1293C9}"/>
              </a:ext>
            </a:extLst>
          </p:cNvPr>
          <p:cNvSpPr>
            <a:spLocks noChangeShapeType="1"/>
          </p:cNvSpPr>
          <p:nvPr userDrawn="1"/>
        </p:nvSpPr>
        <p:spPr bwMode="auto">
          <a:xfrm rot="16200000">
            <a:off x="8672484" y="3461193"/>
            <a:ext cx="6400800" cy="0"/>
          </a:xfrm>
          <a:prstGeom prst="line">
            <a:avLst/>
          </a:prstGeom>
          <a:noFill/>
          <a:ln w="38862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77" name="Line 64">
            <a:extLst>
              <a:ext uri="{FF2B5EF4-FFF2-40B4-BE49-F238E27FC236}">
                <a16:creationId xmlns:a16="http://schemas.microsoft.com/office/drawing/2014/main" id="{31CC6B3F-DA2B-47BD-8ADC-B9697CC201CB}"/>
              </a:ext>
            </a:extLst>
          </p:cNvPr>
          <p:cNvSpPr>
            <a:spLocks noChangeShapeType="1"/>
          </p:cNvSpPr>
          <p:nvPr userDrawn="1"/>
        </p:nvSpPr>
        <p:spPr bwMode="auto">
          <a:xfrm rot="16200000">
            <a:off x="8766694" y="3518709"/>
            <a:ext cx="6400800" cy="0"/>
          </a:xfrm>
          <a:prstGeom prst="line">
            <a:avLst/>
          </a:prstGeom>
          <a:noFill/>
          <a:ln w="38862">
            <a:solidFill>
              <a:srgbClr val="55A93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78" name="Line 65">
            <a:extLst>
              <a:ext uri="{FF2B5EF4-FFF2-40B4-BE49-F238E27FC236}">
                <a16:creationId xmlns:a16="http://schemas.microsoft.com/office/drawing/2014/main" id="{2F485E0C-AD89-4BF4-B76E-1D8CA8A5E5BD}"/>
              </a:ext>
            </a:extLst>
          </p:cNvPr>
          <p:cNvSpPr>
            <a:spLocks noChangeShapeType="1"/>
          </p:cNvSpPr>
          <p:nvPr userDrawn="1"/>
        </p:nvSpPr>
        <p:spPr bwMode="auto">
          <a:xfrm rot="16200000">
            <a:off x="8864600" y="3581400"/>
            <a:ext cx="6400800" cy="0"/>
          </a:xfrm>
          <a:prstGeom prst="line">
            <a:avLst/>
          </a:prstGeom>
          <a:noFill/>
          <a:ln w="38862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829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6400" y="1463041"/>
            <a:ext cx="10667999" cy="4803360"/>
          </a:xfrm>
        </p:spPr>
        <p:txBody>
          <a:bodyPr/>
          <a:lstStyle>
            <a:lvl1pPr marL="446088" indent="-261938">
              <a:defRPr sz="1800"/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315700" y="6594474"/>
            <a:ext cx="711200" cy="17065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32" name="Rectangle 38"/>
          <p:cNvSpPr>
            <a:spLocks noGrp="1" noChangeArrowheads="1"/>
          </p:cNvSpPr>
          <p:nvPr>
            <p:ph type="dt" sz="half" idx="11"/>
          </p:nvPr>
        </p:nvSpPr>
        <p:spPr>
          <a:xfrm>
            <a:off x="711200" y="6594474"/>
            <a:ext cx="2032000" cy="153988"/>
          </a:xfrm>
        </p:spPr>
        <p:txBody>
          <a:bodyPr/>
          <a:lstStyle>
            <a:lvl1pPr>
              <a:defRPr>
                <a:solidFill>
                  <a:srgbClr val="433E4F"/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3" name="Rectangle 39"/>
          <p:cNvSpPr>
            <a:spLocks noGrp="1" noChangeArrowheads="1"/>
          </p:cNvSpPr>
          <p:nvPr>
            <p:ph type="ftr" sz="quarter" idx="12"/>
          </p:nvPr>
        </p:nvSpPr>
        <p:spPr>
          <a:xfrm>
            <a:off x="4391378" y="6594474"/>
            <a:ext cx="4854223" cy="187326"/>
          </a:xfrm>
          <a:prstGeom prst="rect">
            <a:avLst/>
          </a:prstGeom>
        </p:spPr>
        <p:txBody>
          <a:bodyPr/>
          <a:lstStyle>
            <a:lvl1pPr>
              <a:defRPr sz="900" baseline="0">
                <a:latin typeface="+mn-lt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pic>
        <p:nvPicPr>
          <p:cNvPr id="42" name="Image 5" descr="logo-ppt.jpg">
            <a:extLst>
              <a:ext uri="{FF2B5EF4-FFF2-40B4-BE49-F238E27FC236}">
                <a16:creationId xmlns:a16="http://schemas.microsoft.com/office/drawing/2014/main" id="{BA800CCA-7D32-4094-AB2C-B5B0ED84D7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37" y="252480"/>
            <a:ext cx="1262325" cy="1078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Line 26">
            <a:extLst>
              <a:ext uri="{FF2B5EF4-FFF2-40B4-BE49-F238E27FC236}">
                <a16:creationId xmlns:a16="http://schemas.microsoft.com/office/drawing/2014/main" id="{0AD7DBA7-C040-4F04-A2E7-E4F22BC2F891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1744132" y="818951"/>
            <a:ext cx="9330265" cy="1588"/>
          </a:xfrm>
          <a:prstGeom prst="line">
            <a:avLst/>
          </a:prstGeom>
          <a:noFill/>
          <a:ln w="38862">
            <a:solidFill>
              <a:srgbClr val="453B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55" name="Line 63">
            <a:extLst>
              <a:ext uri="{FF2B5EF4-FFF2-40B4-BE49-F238E27FC236}">
                <a16:creationId xmlns:a16="http://schemas.microsoft.com/office/drawing/2014/main" id="{D8143FF0-E104-46AD-BE06-FE0852777C5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91160" y="6781800"/>
            <a:ext cx="11684000" cy="0"/>
          </a:xfrm>
          <a:prstGeom prst="line">
            <a:avLst/>
          </a:prstGeom>
          <a:noFill/>
          <a:ln w="38862">
            <a:solidFill>
              <a:srgbClr val="02A7D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sz="2400"/>
          </a:p>
        </p:txBody>
      </p:sp>
      <p:sp>
        <p:nvSpPr>
          <p:cNvPr id="56" name="Line 65">
            <a:extLst>
              <a:ext uri="{FF2B5EF4-FFF2-40B4-BE49-F238E27FC236}">
                <a16:creationId xmlns:a16="http://schemas.microsoft.com/office/drawing/2014/main" id="{8F6EAA13-652D-44E4-AD0F-16C742F256BF}"/>
              </a:ext>
            </a:extLst>
          </p:cNvPr>
          <p:cNvSpPr>
            <a:spLocks noChangeShapeType="1"/>
          </p:cNvSpPr>
          <p:nvPr userDrawn="1"/>
        </p:nvSpPr>
        <p:spPr bwMode="auto">
          <a:xfrm rot="16200000">
            <a:off x="8864600" y="3581400"/>
            <a:ext cx="6400800" cy="0"/>
          </a:xfrm>
          <a:prstGeom prst="line">
            <a:avLst/>
          </a:prstGeom>
          <a:noFill/>
          <a:ln w="38862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88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812800" y="1587731"/>
            <a:ext cx="10509955" cy="4746567"/>
          </a:xfrm>
        </p:spPr>
        <p:txBody>
          <a:bodyPr/>
          <a:lstStyle>
            <a:lvl1pPr marL="184150" indent="0">
              <a:buFontTx/>
              <a:buNone/>
              <a:defRPr/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322755" y="6534150"/>
            <a:ext cx="677333" cy="222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Rectangle 38"/>
          <p:cNvSpPr>
            <a:spLocks noGrp="1" noChangeArrowheads="1"/>
          </p:cNvSpPr>
          <p:nvPr>
            <p:ph type="dt" sz="half" idx="11"/>
          </p:nvPr>
        </p:nvSpPr>
        <p:spPr>
          <a:xfrm>
            <a:off x="812800" y="6602412"/>
            <a:ext cx="2032000" cy="153988"/>
          </a:xfrm>
        </p:spPr>
        <p:txBody>
          <a:bodyPr/>
          <a:lstStyle>
            <a:lvl1pPr>
              <a:defRPr>
                <a:solidFill>
                  <a:srgbClr val="433E4F"/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Rectangle 39"/>
          <p:cNvSpPr>
            <a:spLocks noGrp="1" noChangeArrowheads="1"/>
          </p:cNvSpPr>
          <p:nvPr>
            <p:ph type="ftr" sz="quarter" idx="12"/>
          </p:nvPr>
        </p:nvSpPr>
        <p:spPr>
          <a:xfrm>
            <a:off x="4165599" y="6568016"/>
            <a:ext cx="4955823" cy="188384"/>
          </a:xfrm>
          <a:prstGeom prst="rect">
            <a:avLst/>
          </a:prstGeom>
        </p:spPr>
        <p:txBody>
          <a:bodyPr/>
          <a:lstStyle>
            <a:lvl1pPr>
              <a:defRPr sz="1000" baseline="0">
                <a:latin typeface="+mn-lt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5DAF32C0-DE8C-4C3C-8831-024F7A931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923" y="76199"/>
            <a:ext cx="9295469" cy="742752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141182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8923" y="76199"/>
            <a:ext cx="9295469" cy="742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6400" y="1463041"/>
            <a:ext cx="10667999" cy="4328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 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6400" y="6566151"/>
            <a:ext cx="2540000" cy="16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aseline="0">
                <a:latin typeface="Arial" pitchFamily="34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3781" y="6556502"/>
            <a:ext cx="711193" cy="17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 baseline="0">
                <a:solidFill>
                  <a:srgbClr val="4E455D"/>
                </a:solidFill>
                <a:latin typeface="Arial Bold" charset="0"/>
              </a:defRPr>
            </a:lvl1pPr>
          </a:lstStyle>
          <a:p>
            <a:pPr>
              <a:defRPr/>
            </a:pPr>
            <a:fld id="{283498F4-4F50-4791-B627-915D9611E3B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" name="Line 26"/>
          <p:cNvSpPr>
            <a:spLocks noChangeShapeType="1"/>
          </p:cNvSpPr>
          <p:nvPr/>
        </p:nvSpPr>
        <p:spPr bwMode="auto">
          <a:xfrm flipV="1">
            <a:off x="1744132" y="818951"/>
            <a:ext cx="9330265" cy="1588"/>
          </a:xfrm>
          <a:prstGeom prst="line">
            <a:avLst/>
          </a:prstGeom>
          <a:noFill/>
          <a:ln w="38862">
            <a:solidFill>
              <a:srgbClr val="453B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8436967" y="1751794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sz="2400"/>
          </a:p>
        </p:txBody>
      </p:sp>
      <p:sp>
        <p:nvSpPr>
          <p:cNvPr id="15" name="Rectangle 39"/>
          <p:cNvSpPr>
            <a:spLocks noGrp="1" noChangeArrowheads="1"/>
          </p:cNvSpPr>
          <p:nvPr>
            <p:ph type="ftr" sz="quarter" idx="3"/>
          </p:nvPr>
        </p:nvSpPr>
        <p:spPr>
          <a:xfrm>
            <a:off x="4290549" y="6563214"/>
            <a:ext cx="4853451" cy="170055"/>
          </a:xfrm>
          <a:prstGeom prst="rect">
            <a:avLst/>
          </a:prstGeom>
        </p:spPr>
        <p:txBody>
          <a:bodyPr/>
          <a:lstStyle>
            <a:lvl1pPr>
              <a:defRPr lang="fr-FR" sz="900" kern="1200" baseline="0" dirty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pic>
        <p:nvPicPr>
          <p:cNvPr id="17" name="Image 5" descr="logo-ppt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37" y="252480"/>
            <a:ext cx="1262325" cy="1078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Line 63">
            <a:extLst>
              <a:ext uri="{FF2B5EF4-FFF2-40B4-BE49-F238E27FC236}">
                <a16:creationId xmlns:a16="http://schemas.microsoft.com/office/drawing/2014/main" id="{3900C81B-6A44-47DE-ADCB-32AC56489B0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91160" y="6781800"/>
            <a:ext cx="11684000" cy="0"/>
          </a:xfrm>
          <a:prstGeom prst="line">
            <a:avLst/>
          </a:prstGeom>
          <a:noFill/>
          <a:ln w="38862">
            <a:solidFill>
              <a:srgbClr val="02A7D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sz="2400"/>
          </a:p>
        </p:txBody>
      </p:sp>
      <p:sp>
        <p:nvSpPr>
          <p:cNvPr id="13" name="Line 65">
            <a:extLst>
              <a:ext uri="{FF2B5EF4-FFF2-40B4-BE49-F238E27FC236}">
                <a16:creationId xmlns:a16="http://schemas.microsoft.com/office/drawing/2014/main" id="{7E8DFD8F-7603-41A3-B7AD-41D1A7062BFE}"/>
              </a:ext>
            </a:extLst>
          </p:cNvPr>
          <p:cNvSpPr>
            <a:spLocks noChangeShapeType="1"/>
          </p:cNvSpPr>
          <p:nvPr userDrawn="1"/>
        </p:nvSpPr>
        <p:spPr bwMode="auto">
          <a:xfrm rot="16200000">
            <a:off x="8864600" y="3581400"/>
            <a:ext cx="6400800" cy="0"/>
          </a:xfrm>
          <a:prstGeom prst="line">
            <a:avLst/>
          </a:prstGeom>
          <a:noFill/>
          <a:ln w="38862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4" r:id="rId1"/>
    <p:sldLayoutId id="2147484025" r:id="rId2"/>
    <p:sldLayoutId id="2147484026" r:id="rId3"/>
    <p:sldLayoutId id="2147484027" r:id="rId4"/>
    <p:sldLayoutId id="2147484028" r:id="rId5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4E455D"/>
          </a:solidFill>
          <a:latin typeface="Arial Bold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4E455D"/>
          </a:solidFill>
          <a:latin typeface="Arial Bold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4E455D"/>
          </a:solidFill>
          <a:latin typeface="Arial Bold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4E455D"/>
          </a:solidFill>
          <a:latin typeface="Arial Bold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4E455D"/>
          </a:solidFill>
          <a:latin typeface="Arial Bold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4E455D"/>
          </a:solidFill>
          <a:latin typeface="Arial Bold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4E455D"/>
          </a:solidFill>
          <a:latin typeface="Arial Bold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4E455D"/>
          </a:solidFill>
          <a:latin typeface="Arial Bold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4E455D"/>
          </a:solidFill>
          <a:latin typeface="Arial Bold" charset="0"/>
          <a:ea typeface="ＭＳ Ｐゴシック" charset="0"/>
        </a:defRPr>
      </a:lvl9pPr>
    </p:titleStyle>
    <p:bodyStyle>
      <a:lvl1pPr marL="342900" indent="-57150" algn="l" rtl="0" eaLnBrk="1" fontAlgn="base" hangingPunct="1">
        <a:spcBef>
          <a:spcPct val="20000"/>
        </a:spcBef>
        <a:spcAft>
          <a:spcPct val="0"/>
        </a:spcAft>
        <a:buBlip>
          <a:blip r:embed="rId8"/>
        </a:buBlip>
        <a:defRPr sz="1800">
          <a:solidFill>
            <a:srgbClr val="4E455D"/>
          </a:solidFill>
          <a:latin typeface="+mn-lt"/>
          <a:ea typeface="+mn-ea"/>
          <a:cs typeface="ＭＳ Ｐゴシック" charset="0"/>
        </a:defRPr>
      </a:lvl1pPr>
      <a:lvl2pPr marL="762000" indent="-285750" algn="l" rtl="0" eaLnBrk="1" fontAlgn="base" hangingPunct="1">
        <a:spcBef>
          <a:spcPct val="20000"/>
        </a:spcBef>
        <a:spcAft>
          <a:spcPct val="0"/>
        </a:spcAft>
        <a:buSzPct val="110000"/>
        <a:buBlip>
          <a:blip r:embed="rId9"/>
        </a:buBlip>
        <a:defRPr sz="1600">
          <a:solidFill>
            <a:srgbClr val="4E455D"/>
          </a:solidFill>
          <a:latin typeface="+mn-lt"/>
          <a:ea typeface="+mn-ea"/>
        </a:defRPr>
      </a:lvl2pPr>
      <a:lvl3pPr marL="1143000" indent="-190500" algn="l" rtl="0" eaLnBrk="1" fontAlgn="base" hangingPunct="1">
        <a:spcBef>
          <a:spcPct val="20000"/>
        </a:spcBef>
        <a:spcAft>
          <a:spcPct val="0"/>
        </a:spcAft>
        <a:buBlip>
          <a:blip r:embed="rId10"/>
        </a:buBlip>
        <a:defRPr sz="1400">
          <a:solidFill>
            <a:srgbClr val="4E455D"/>
          </a:solidFill>
          <a:latin typeface="+mn-lt"/>
          <a:ea typeface="+mn-ea"/>
        </a:defRPr>
      </a:lvl3pPr>
      <a:lvl4pPr marL="1619250" indent="-190500" algn="l" rtl="0" eaLnBrk="1" fontAlgn="base" hangingPunct="1">
        <a:spcBef>
          <a:spcPct val="20000"/>
        </a:spcBef>
        <a:spcAft>
          <a:spcPct val="0"/>
        </a:spcAft>
        <a:buBlip>
          <a:blip r:embed="rId8"/>
        </a:buBlip>
        <a:defRPr sz="1400">
          <a:solidFill>
            <a:srgbClr val="4E455D"/>
          </a:solidFill>
          <a:latin typeface="+mn-lt"/>
          <a:ea typeface="+mn-ea"/>
        </a:defRPr>
      </a:lvl4pPr>
      <a:lvl5pPr marL="2000250" indent="-190500" algn="l" rtl="0" eaLnBrk="1" fontAlgn="base" hangingPunct="1">
        <a:spcBef>
          <a:spcPct val="20000"/>
        </a:spcBef>
        <a:spcAft>
          <a:spcPct val="0"/>
        </a:spcAft>
        <a:buBlip>
          <a:blip r:embed="rId9"/>
        </a:buBlip>
        <a:defRPr sz="1400">
          <a:solidFill>
            <a:srgbClr val="4E455D"/>
          </a:solidFill>
          <a:latin typeface="+mn-lt"/>
          <a:ea typeface="+mn-ea"/>
        </a:defRPr>
      </a:lvl5pPr>
      <a:lvl6pPr marL="2457450" indent="-190500" algn="l" rtl="0" eaLnBrk="1" fontAlgn="base" hangingPunct="1">
        <a:spcBef>
          <a:spcPct val="20000"/>
        </a:spcBef>
        <a:spcAft>
          <a:spcPct val="0"/>
        </a:spcAft>
        <a:buBlip>
          <a:blip r:embed="rId9"/>
        </a:buBlip>
        <a:defRPr sz="1500">
          <a:solidFill>
            <a:srgbClr val="4E455D"/>
          </a:solidFill>
          <a:latin typeface="+mn-lt"/>
          <a:ea typeface="+mn-ea"/>
        </a:defRPr>
      </a:lvl6pPr>
      <a:lvl7pPr marL="2914650" indent="-190500" algn="l" rtl="0" eaLnBrk="1" fontAlgn="base" hangingPunct="1">
        <a:spcBef>
          <a:spcPct val="20000"/>
        </a:spcBef>
        <a:spcAft>
          <a:spcPct val="0"/>
        </a:spcAft>
        <a:buBlip>
          <a:blip r:embed="rId9"/>
        </a:buBlip>
        <a:defRPr sz="1500">
          <a:solidFill>
            <a:srgbClr val="4E455D"/>
          </a:solidFill>
          <a:latin typeface="+mn-lt"/>
          <a:ea typeface="+mn-ea"/>
        </a:defRPr>
      </a:lvl7pPr>
      <a:lvl8pPr marL="3371850" indent="-190500" algn="l" rtl="0" eaLnBrk="1" fontAlgn="base" hangingPunct="1">
        <a:spcBef>
          <a:spcPct val="20000"/>
        </a:spcBef>
        <a:spcAft>
          <a:spcPct val="0"/>
        </a:spcAft>
        <a:buBlip>
          <a:blip r:embed="rId9"/>
        </a:buBlip>
        <a:defRPr sz="1500">
          <a:solidFill>
            <a:srgbClr val="4E455D"/>
          </a:solidFill>
          <a:latin typeface="+mn-lt"/>
          <a:ea typeface="+mn-ea"/>
        </a:defRPr>
      </a:lvl8pPr>
      <a:lvl9pPr marL="3829050" indent="-190500" algn="l" rtl="0" eaLnBrk="1" fontAlgn="base" hangingPunct="1">
        <a:spcBef>
          <a:spcPct val="20000"/>
        </a:spcBef>
        <a:spcAft>
          <a:spcPct val="0"/>
        </a:spcAft>
        <a:buBlip>
          <a:blip r:embed="rId9"/>
        </a:buBlip>
        <a:defRPr sz="1500">
          <a:solidFill>
            <a:srgbClr val="4E455D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05839" y="2056558"/>
            <a:ext cx="5422525" cy="1643383"/>
          </a:xfrm>
        </p:spPr>
        <p:txBody>
          <a:bodyPr/>
          <a:lstStyle/>
          <a:p>
            <a:r>
              <a:rPr lang="fr-FR" sz="2800" b="1" dirty="0"/>
              <a:t>Classification HAD</a:t>
            </a:r>
            <a:br>
              <a:rPr lang="fr-FR" sz="2800" b="1" dirty="0"/>
            </a:br>
            <a:r>
              <a:rPr lang="fr-FR" sz="2800" b="1" dirty="0"/>
              <a:t>Expérimentation</a:t>
            </a:r>
            <a:br>
              <a:rPr lang="fr-FR" sz="2800" b="1" dirty="0"/>
            </a:br>
            <a:br>
              <a:rPr lang="fr-FR" sz="2800" b="1" dirty="0"/>
            </a:br>
            <a:r>
              <a:rPr lang="fr-FR" sz="2000" b="1" dirty="0"/>
              <a:t>webinaire n°2</a:t>
            </a:r>
          </a:p>
        </p:txBody>
      </p:sp>
      <p:sp>
        <p:nvSpPr>
          <p:cNvPr id="6" name="Sous-titre 1">
            <a:extLst>
              <a:ext uri="{FF2B5EF4-FFF2-40B4-BE49-F238E27FC236}">
                <a16:creationId xmlns:a16="http://schemas.microsoft.com/office/drawing/2014/main" id="{7E9EBECE-E560-4C7A-9997-4ABC01129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33716" y="4103976"/>
            <a:ext cx="4004665" cy="448362"/>
          </a:xfrm>
          <a:effectLst/>
        </p:spPr>
        <p:txBody>
          <a:bodyPr anchor="ctr" anchorCtr="0"/>
          <a:lstStyle/>
          <a:p>
            <a:r>
              <a:rPr lang="fr-FR" dirty="0">
                <a:solidFill>
                  <a:schemeClr val="accent2"/>
                </a:solidFill>
              </a:rPr>
              <a:t>10 octobre 2023</a:t>
            </a:r>
          </a:p>
        </p:txBody>
      </p:sp>
    </p:spTree>
    <p:extLst>
      <p:ext uri="{BB962C8B-B14F-4D97-AF65-F5344CB8AC3E}">
        <p14:creationId xmlns:p14="http://schemas.microsoft.com/office/powerpoint/2010/main" val="1131376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8C926305-9908-48FF-A59C-752CB0B3D678}"/>
              </a:ext>
            </a:extLst>
          </p:cNvPr>
          <p:cNvSpPr/>
          <p:nvPr/>
        </p:nvSpPr>
        <p:spPr bwMode="auto">
          <a:xfrm>
            <a:off x="2790663" y="2117487"/>
            <a:ext cx="8283727" cy="2228825"/>
          </a:xfrm>
          <a:prstGeom prst="rect">
            <a:avLst/>
          </a:prstGeom>
          <a:solidFill>
            <a:srgbClr val="C2EFFF">
              <a:alpha val="45098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baseline="0">
              <a:latin typeface="+mn-lt"/>
              <a:ea typeface="ＭＳ Ｐゴシック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DC19F98-AE19-4E42-9CD2-BD696248E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latin typeface="+mn-lt"/>
              </a:rPr>
            </a:br>
            <a:r>
              <a:rPr lang="fr-FR">
                <a:latin typeface="+mn-lt"/>
              </a:rPr>
              <a:t>Détermination des </a:t>
            </a:r>
            <a:r>
              <a:rPr lang="fr-FR">
                <a:solidFill>
                  <a:srgbClr val="7030A0"/>
                </a:solidFill>
                <a:latin typeface="+mn-lt"/>
              </a:rPr>
              <a:t>groupes secondaires 1/2</a:t>
            </a:r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E15CEF-C7BA-463C-AFDB-1A0294697B8A}"/>
              </a:ext>
            </a:extLst>
          </p:cNvPr>
          <p:cNvSpPr/>
          <p:nvPr/>
        </p:nvSpPr>
        <p:spPr bwMode="auto">
          <a:xfrm>
            <a:off x="2790664" y="1338645"/>
            <a:ext cx="8283728" cy="48276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baseline="0">
              <a:latin typeface="+mn-lt"/>
              <a:ea typeface="ＭＳ Ｐゴシック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E3C8AD-1F68-4B33-9956-2E0EEB6C944F}"/>
              </a:ext>
            </a:extLst>
          </p:cNvPr>
          <p:cNvSpPr/>
          <p:nvPr/>
        </p:nvSpPr>
        <p:spPr bwMode="auto">
          <a:xfrm>
            <a:off x="2835575" y="2171911"/>
            <a:ext cx="2212674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DP</a:t>
            </a:r>
          </a:p>
          <a:p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</a:rPr>
              <a:t> DCMPP </a:t>
            </a:r>
            <a:endParaRPr lang="fr-FR" sz="1600" strike="sngStrike" baseline="0">
              <a:solidFill>
                <a:srgbClr val="FFFF00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DCMPA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</a:rPr>
              <a:t> MPP 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 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 charset="0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Actes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Durée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307CC0F-6B1F-4D65-8B9E-BB6793C4A46C}"/>
              </a:ext>
            </a:extLst>
          </p:cNvPr>
          <p:cNvSpPr/>
          <p:nvPr/>
        </p:nvSpPr>
        <p:spPr bwMode="auto">
          <a:xfrm>
            <a:off x="2835576" y="1378401"/>
            <a:ext cx="2212674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Séquence n°1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857FA60-6EAC-4136-B4F4-441DE482A043}"/>
              </a:ext>
            </a:extLst>
          </p:cNvPr>
          <p:cNvSpPr/>
          <p:nvPr/>
        </p:nvSpPr>
        <p:spPr bwMode="auto">
          <a:xfrm>
            <a:off x="5116352" y="1378401"/>
            <a:ext cx="1921197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6221D51-A0DC-47C1-B3FB-7501DF030A42}"/>
              </a:ext>
            </a:extLst>
          </p:cNvPr>
          <p:cNvSpPr/>
          <p:nvPr/>
        </p:nvSpPr>
        <p:spPr bwMode="auto">
          <a:xfrm>
            <a:off x="7143752" y="1378401"/>
            <a:ext cx="1504909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29469D-E824-42CD-B219-DFBA5AACF6A7}"/>
              </a:ext>
            </a:extLst>
          </p:cNvPr>
          <p:cNvSpPr/>
          <p:nvPr/>
        </p:nvSpPr>
        <p:spPr bwMode="auto">
          <a:xfrm>
            <a:off x="8754864" y="1378401"/>
            <a:ext cx="2273066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AC2798F-A665-45CD-BFC7-6361E5AF969A}"/>
              </a:ext>
            </a:extLst>
          </p:cNvPr>
          <p:cNvSpPr txBox="1"/>
          <p:nvPr/>
        </p:nvSpPr>
        <p:spPr>
          <a:xfrm>
            <a:off x="677461" y="1407947"/>
            <a:ext cx="21240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chemeClr val="bg1">
                    <a:lumMod val="50000"/>
                  </a:schemeClr>
                </a:solidFill>
                <a:latin typeface="+mn-lt"/>
              </a:rPr>
              <a:t>Séjour HAD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8585CD7-2B12-468D-8409-5C581FE54753}"/>
              </a:ext>
            </a:extLst>
          </p:cNvPr>
          <p:cNvSpPr txBox="1"/>
          <p:nvPr/>
        </p:nvSpPr>
        <p:spPr>
          <a:xfrm>
            <a:off x="672586" y="2939511"/>
            <a:ext cx="1946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rgbClr val="0070C0"/>
                </a:solidFill>
                <a:latin typeface="+mn-lt"/>
              </a:rPr>
              <a:t>Suppression des information utilisées en GP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B08C1A-BA6F-48F8-9DE2-B9786EC5D17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95CD76D-81C4-4A45-B246-9845DA6CD952}"/>
              </a:ext>
            </a:extLst>
          </p:cNvPr>
          <p:cNvSpPr/>
          <p:nvPr/>
        </p:nvSpPr>
        <p:spPr bwMode="auto">
          <a:xfrm>
            <a:off x="5116352" y="2171911"/>
            <a:ext cx="1921199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</a:rPr>
              <a:t> DP 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DCMPP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DCMPA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MPP 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 charset="0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Actes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Durée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663C147-9E8B-4DB8-8DBC-FA32E694930F}"/>
              </a:ext>
            </a:extLst>
          </p:cNvPr>
          <p:cNvSpPr/>
          <p:nvPr/>
        </p:nvSpPr>
        <p:spPr bwMode="auto">
          <a:xfrm>
            <a:off x="8754864" y="2171911"/>
            <a:ext cx="2273066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</a:rPr>
              <a:t> DP 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DCMPP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DCMPA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</a:rPr>
              <a:t> MPP </a:t>
            </a:r>
            <a:endParaRPr lang="fr-FR" sz="1600" strike="sngStrike" baseline="0">
              <a:solidFill>
                <a:srgbClr val="FFFF00"/>
              </a:solidFill>
              <a:latin typeface="+mn-lt"/>
              <a:ea typeface="ＭＳ Ｐゴシック" charset="0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Actes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Durée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BF77840D-CC3A-48C2-BCAE-F493162F6A4D}"/>
              </a:ext>
            </a:extLst>
          </p:cNvPr>
          <p:cNvSpPr txBox="1"/>
          <p:nvPr/>
        </p:nvSpPr>
        <p:spPr>
          <a:xfrm>
            <a:off x="2801523" y="1844748"/>
            <a:ext cx="8272865" cy="246221"/>
          </a:xfrm>
          <a:prstGeom prst="rect">
            <a:avLst/>
          </a:prstGeom>
          <a:solidFill>
            <a:srgbClr val="00B050"/>
          </a:solidFill>
        </p:spPr>
        <p:txBody>
          <a:bodyPr wrap="square" lIns="36000" tIns="0" rIns="36000" bIns="0" rtlCol="0" anchor="ctr" anchorCtr="1">
            <a:spAutoFit/>
          </a:bodyPr>
          <a:lstStyle/>
          <a:p>
            <a:pPr algn="ctr"/>
            <a:r>
              <a:rPr lang="fr-FR" sz="1600" b="1" baseline="0">
                <a:solidFill>
                  <a:schemeClr val="bg1"/>
                </a:solidFill>
                <a:latin typeface="+mn-lt"/>
              </a:rPr>
              <a:t>GP = _0403_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BC89E2B-6E0A-4D4E-8E43-BA280CEF780B}"/>
              </a:ext>
            </a:extLst>
          </p:cNvPr>
          <p:cNvSpPr/>
          <p:nvPr/>
        </p:nvSpPr>
        <p:spPr bwMode="auto">
          <a:xfrm>
            <a:off x="5082301" y="4427470"/>
            <a:ext cx="1921195" cy="750176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G</a:t>
            </a:r>
            <a:r>
              <a:rPr lang="fr-FR" sz="1600" baseline="0">
                <a:solidFill>
                  <a:srgbClr val="FF0000"/>
                </a:solidFill>
                <a:latin typeface="+mn-lt"/>
                <a:ea typeface="ＭＳ Ｐゴシック" charset="0"/>
              </a:rPr>
              <a:t>S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2</a:t>
            </a:r>
          </a:p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  <a:sym typeface="Wingdings" panose="05000000000000000000" pitchFamily="2" charset="2"/>
              </a:rPr>
              <a:t>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_0301_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46FF523-647F-42A4-BE93-F55E73FA3672}"/>
              </a:ext>
            </a:extLst>
          </p:cNvPr>
          <p:cNvSpPr/>
          <p:nvPr/>
        </p:nvSpPr>
        <p:spPr bwMode="auto">
          <a:xfrm>
            <a:off x="8720813" y="4427470"/>
            <a:ext cx="2273065" cy="750176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G</a:t>
            </a:r>
            <a:r>
              <a:rPr lang="fr-FR" sz="1600" baseline="0">
                <a:solidFill>
                  <a:srgbClr val="FF0000"/>
                </a:solidFill>
                <a:latin typeface="+mn-lt"/>
                <a:ea typeface="ＭＳ Ｐゴシック" charset="0"/>
              </a:rPr>
              <a:t>S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N</a:t>
            </a:r>
          </a:p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  <a:sym typeface="Wingdings" panose="05000000000000000000" pitchFamily="2" charset="2"/>
              </a:rPr>
              <a:t>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_0202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55AEB663-66AF-4A47-93DE-BCF8FD99A3BC}"/>
              </a:ext>
            </a:extLst>
          </p:cNvPr>
          <p:cNvSpPr txBox="1"/>
          <p:nvPr/>
        </p:nvSpPr>
        <p:spPr>
          <a:xfrm>
            <a:off x="6574157" y="5461135"/>
            <a:ext cx="292786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600" b="1" baseline="0">
                <a:solidFill>
                  <a:srgbClr val="7030A0"/>
                </a:solidFill>
                <a:latin typeface="+mn-lt"/>
                <a:ea typeface="ＭＳ Ｐゴシック"/>
              </a:rPr>
              <a:t>Conversion des GP non utilisés en groupes secondaires (GS)</a:t>
            </a:r>
            <a:endParaRPr lang="fr-FR" sz="1600" b="1" baseline="0">
              <a:solidFill>
                <a:srgbClr val="7030A0"/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A2562BDE-2E4C-4464-B5E8-EA3E62FDEC7A}"/>
              </a:ext>
            </a:extLst>
          </p:cNvPr>
          <p:cNvSpPr txBox="1"/>
          <p:nvPr/>
        </p:nvSpPr>
        <p:spPr>
          <a:xfrm>
            <a:off x="672586" y="5045636"/>
            <a:ext cx="1946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rgbClr val="7030A0"/>
                </a:solidFill>
                <a:latin typeface="+mn-lt"/>
              </a:rPr>
              <a:t>Détermination des groupes secondaires (GS)</a:t>
            </a:r>
          </a:p>
        </p:txBody>
      </p:sp>
      <p:sp>
        <p:nvSpPr>
          <p:cNvPr id="6" name="Accolade fermante 5">
            <a:extLst>
              <a:ext uri="{FF2B5EF4-FFF2-40B4-BE49-F238E27FC236}">
                <a16:creationId xmlns:a16="http://schemas.microsoft.com/office/drawing/2014/main" id="{8316559F-5925-4298-90F3-F6C8BB45D341}"/>
              </a:ext>
            </a:extLst>
          </p:cNvPr>
          <p:cNvSpPr/>
          <p:nvPr/>
        </p:nvSpPr>
        <p:spPr bwMode="auto">
          <a:xfrm rot="5400000">
            <a:off x="7880927" y="2348183"/>
            <a:ext cx="314324" cy="5911578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-2500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277733F-0F75-105A-8EBD-FFACEEEE9F85}"/>
              </a:ext>
            </a:extLst>
          </p:cNvPr>
          <p:cNvSpPr/>
          <p:nvPr/>
        </p:nvSpPr>
        <p:spPr bwMode="auto">
          <a:xfrm>
            <a:off x="7143753" y="2171911"/>
            <a:ext cx="1504909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600" baseline="0" dirty="0">
                <a:solidFill>
                  <a:schemeClr val="bg1"/>
                </a:solidFill>
                <a:latin typeface="+mn-lt"/>
                <a:ea typeface="ＭＳ Ｐゴシック" charset="0"/>
              </a:rPr>
              <a:t>DP</a:t>
            </a:r>
          </a:p>
          <a:p>
            <a:r>
              <a:rPr lang="fr-FR" sz="1600" strike="sngStrike" baseline="0" dirty="0">
                <a:solidFill>
                  <a:srgbClr val="FFFF00"/>
                </a:solidFill>
                <a:latin typeface="+mn-lt"/>
                <a:ea typeface="ＭＳ Ｐゴシック" charset="0"/>
              </a:rPr>
              <a:t> DCMPP</a:t>
            </a:r>
          </a:p>
          <a:p>
            <a:r>
              <a:rPr lang="fr-FR" sz="1600" baseline="0" dirty="0">
                <a:solidFill>
                  <a:schemeClr val="bg1"/>
                </a:solidFill>
                <a:latin typeface="+mn-lt"/>
                <a:ea typeface="ＭＳ Ｐゴシック" charset="0"/>
              </a:rPr>
              <a:t>DCMPA</a:t>
            </a:r>
          </a:p>
          <a:p>
            <a:r>
              <a:rPr lang="fr-FR" sz="1600" baseline="0" dirty="0">
                <a:solidFill>
                  <a:schemeClr val="bg1"/>
                </a:solidFill>
                <a:latin typeface="+mn-lt"/>
                <a:ea typeface="ＭＳ Ｐゴシック" charset="0"/>
              </a:rPr>
              <a:t>DA</a:t>
            </a:r>
          </a:p>
          <a:p>
            <a:r>
              <a:rPr lang="fr-FR" sz="1600" strike="sngStrike" baseline="0" dirty="0">
                <a:solidFill>
                  <a:srgbClr val="FFFF00"/>
                </a:solidFill>
                <a:latin typeface="+mn-lt"/>
                <a:ea typeface="ＭＳ Ｐゴシック" charset="0"/>
              </a:rPr>
              <a:t> MPP</a:t>
            </a:r>
            <a:r>
              <a:rPr lang="fr-FR" sz="1600" baseline="0" dirty="0">
                <a:solidFill>
                  <a:schemeClr val="bg1"/>
                </a:solidFill>
                <a:latin typeface="+mn-lt"/>
                <a:ea typeface="ＭＳ Ｐゴシック" charset="0"/>
              </a:rPr>
              <a:t> </a:t>
            </a:r>
          </a:p>
          <a:p>
            <a:r>
              <a:rPr lang="fr-FR" sz="1600" baseline="0" dirty="0">
                <a:solidFill>
                  <a:schemeClr val="bg1"/>
                </a:solidFill>
                <a:latin typeface="+mn-lt"/>
                <a:ea typeface="ＭＳ Ｐゴシック" charset="0"/>
              </a:rPr>
              <a:t>MPA</a:t>
            </a:r>
          </a:p>
          <a:p>
            <a:r>
              <a:rPr lang="fr-FR" sz="1600" baseline="0" dirty="0">
                <a:solidFill>
                  <a:schemeClr val="bg1"/>
                </a:solidFill>
                <a:latin typeface="+mn-lt"/>
                <a:ea typeface="ＭＳ Ｐゴシック" charset="0"/>
              </a:rPr>
              <a:t>Actes</a:t>
            </a:r>
          </a:p>
          <a:p>
            <a:r>
              <a:rPr lang="fr-FR" sz="1600" baseline="0" dirty="0">
                <a:solidFill>
                  <a:schemeClr val="bg1"/>
                </a:solidFill>
                <a:latin typeface="+mn-lt"/>
                <a:ea typeface="ＭＳ Ｐゴシック" charset="0"/>
              </a:rPr>
              <a:t>Durée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AFC112E-2C02-9B93-6CD1-A065F00E3A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0531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8C926305-9908-48FF-A59C-752CB0B3D678}"/>
              </a:ext>
            </a:extLst>
          </p:cNvPr>
          <p:cNvSpPr/>
          <p:nvPr/>
        </p:nvSpPr>
        <p:spPr bwMode="auto">
          <a:xfrm>
            <a:off x="2790663" y="2107962"/>
            <a:ext cx="8283727" cy="2228825"/>
          </a:xfrm>
          <a:prstGeom prst="rect">
            <a:avLst/>
          </a:prstGeom>
          <a:solidFill>
            <a:srgbClr val="C2EFFF">
              <a:alpha val="45098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baseline="0">
              <a:latin typeface="+mn-lt"/>
              <a:ea typeface="ＭＳ Ｐゴシック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DC19F98-AE19-4E42-9CD2-BD696248E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r>
              <a:rPr lang="fr-FR">
                <a:latin typeface="+mn-lt"/>
              </a:rPr>
              <a:t> </a:t>
            </a:r>
            <a:br>
              <a:rPr lang="fr-FR">
                <a:latin typeface="+mn-lt"/>
              </a:rPr>
            </a:br>
            <a:r>
              <a:rPr lang="fr-FR">
                <a:latin typeface="+mn-lt"/>
              </a:rPr>
              <a:t>Détermination des </a:t>
            </a:r>
            <a:r>
              <a:rPr lang="fr-FR">
                <a:solidFill>
                  <a:srgbClr val="7030A0"/>
                </a:solidFill>
                <a:latin typeface="+mn-lt"/>
              </a:rPr>
              <a:t>groupes secondaires 2/2</a:t>
            </a:r>
            <a:endParaRPr lang="fr-FR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E3C8AD-1F68-4B33-9956-2E0EEB6C944F}"/>
              </a:ext>
            </a:extLst>
          </p:cNvPr>
          <p:cNvSpPr/>
          <p:nvPr/>
        </p:nvSpPr>
        <p:spPr bwMode="auto">
          <a:xfrm>
            <a:off x="2835575" y="2162386"/>
            <a:ext cx="2212674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DP</a:t>
            </a:r>
          </a:p>
          <a:p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</a:rPr>
              <a:t> DCMPP </a:t>
            </a:r>
          </a:p>
          <a:p>
            <a:r>
              <a:rPr lang="fr-FR" sz="1600" baseline="0">
                <a:solidFill>
                  <a:srgbClr val="FF3399"/>
                </a:solidFill>
                <a:latin typeface="+mn-lt"/>
                <a:ea typeface="ＭＳ Ｐゴシック"/>
              </a:rPr>
              <a:t>DCMPA</a:t>
            </a:r>
            <a:endParaRPr lang="fr-FR" sz="1600" baseline="0">
              <a:solidFill>
                <a:srgbClr val="FF3399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</a:rPr>
              <a:t> MPP </a:t>
            </a:r>
            <a:endParaRPr lang="fr-FR" sz="1600" strike="sngStrike" baseline="0">
              <a:solidFill>
                <a:srgbClr val="FFFF00"/>
              </a:solidFill>
              <a:latin typeface="+mn-lt"/>
              <a:ea typeface="ＭＳ Ｐゴシック" charset="0"/>
              <a:cs typeface="Arial"/>
            </a:endParaRPr>
          </a:p>
          <a:p>
            <a:r>
              <a:rPr lang="fr-FR" sz="1600" baseline="0">
                <a:solidFill>
                  <a:srgbClr val="FF3399"/>
                </a:solidFill>
                <a:latin typeface="+mn-lt"/>
                <a:ea typeface="ＭＳ Ｐゴシック"/>
              </a:rPr>
              <a:t>MPA</a:t>
            </a:r>
            <a:endParaRPr lang="fr-FR" sz="1600" baseline="0">
              <a:solidFill>
                <a:srgbClr val="FF3399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rgbClr val="FF3399"/>
                </a:solidFill>
                <a:latin typeface="+mn-lt"/>
                <a:ea typeface="ＭＳ Ｐゴシック"/>
              </a:rPr>
              <a:t>Actes</a:t>
            </a:r>
            <a:endParaRPr lang="fr-FR" sz="1600" baseline="0">
              <a:solidFill>
                <a:srgbClr val="FF3399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Durée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8585CD7-2B12-468D-8409-5C581FE54753}"/>
              </a:ext>
            </a:extLst>
          </p:cNvPr>
          <p:cNvSpPr txBox="1"/>
          <p:nvPr/>
        </p:nvSpPr>
        <p:spPr>
          <a:xfrm>
            <a:off x="672586" y="2929986"/>
            <a:ext cx="1946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rgbClr val="0070C0"/>
                </a:solidFill>
                <a:latin typeface="+mn-lt"/>
              </a:rPr>
              <a:t>Suppression des information utilisées en GP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B08C1A-BA6F-48F8-9DE2-B9786EC5D17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95CD76D-81C4-4A45-B246-9845DA6CD952}"/>
              </a:ext>
            </a:extLst>
          </p:cNvPr>
          <p:cNvSpPr/>
          <p:nvPr/>
        </p:nvSpPr>
        <p:spPr bwMode="auto">
          <a:xfrm>
            <a:off x="5116352" y="2162386"/>
            <a:ext cx="1921199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</a:rPr>
              <a:t> DP </a:t>
            </a:r>
            <a:endParaRPr lang="fr-FR" sz="1600" strike="sngStrike" baseline="0">
              <a:solidFill>
                <a:srgbClr val="FFFF00"/>
              </a:solidFill>
              <a:latin typeface="+mn-lt"/>
              <a:ea typeface="ＭＳ Ｐゴシック" charset="0"/>
            </a:endParaRPr>
          </a:p>
          <a:p>
            <a:r>
              <a:rPr lang="fr-FR" sz="1600" baseline="0">
                <a:solidFill>
                  <a:srgbClr val="FF3399"/>
                </a:solidFill>
                <a:latin typeface="+mn-lt"/>
                <a:ea typeface="ＭＳ Ｐゴシック"/>
              </a:rPr>
              <a:t>DCMPP</a:t>
            </a:r>
            <a:endParaRPr lang="fr-FR" sz="1600" baseline="0">
              <a:solidFill>
                <a:srgbClr val="FF3399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DCMPA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rgbClr val="FF3399"/>
                </a:solidFill>
                <a:latin typeface="+mn-lt"/>
                <a:ea typeface="ＭＳ Ｐゴシック"/>
              </a:rPr>
              <a:t>MPP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 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 charset="0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Actes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Durée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663C147-9E8B-4DB8-8DBC-FA32E694930F}"/>
              </a:ext>
            </a:extLst>
          </p:cNvPr>
          <p:cNvSpPr/>
          <p:nvPr/>
        </p:nvSpPr>
        <p:spPr bwMode="auto">
          <a:xfrm>
            <a:off x="8754864" y="2162386"/>
            <a:ext cx="2273066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</a:rPr>
              <a:t> DP </a:t>
            </a:r>
            <a:endParaRPr lang="fr-FR" sz="1600" strike="sngStrike" baseline="0">
              <a:solidFill>
                <a:srgbClr val="FFFF00"/>
              </a:solidFill>
              <a:latin typeface="+mn-lt"/>
              <a:ea typeface="ＭＳ Ｐゴシック" charset="0"/>
            </a:endParaRPr>
          </a:p>
          <a:p>
            <a:r>
              <a:rPr lang="fr-FR" sz="1600" baseline="0">
                <a:solidFill>
                  <a:srgbClr val="FF3399"/>
                </a:solidFill>
                <a:latin typeface="+mn-lt"/>
                <a:ea typeface="ＭＳ Ｐゴシック"/>
              </a:rPr>
              <a:t>DCMPP</a:t>
            </a:r>
            <a:endParaRPr lang="fr-FR" sz="1600" baseline="0">
              <a:solidFill>
                <a:srgbClr val="FF3399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rgbClr val="FF3399"/>
                </a:solidFill>
                <a:latin typeface="+mn-lt"/>
                <a:ea typeface="ＭＳ Ｐゴシック"/>
              </a:rPr>
              <a:t>DCMPA</a:t>
            </a:r>
            <a:endParaRPr lang="fr-FR" sz="1600" baseline="0">
              <a:solidFill>
                <a:srgbClr val="FF3399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rgbClr val="FF3399"/>
                </a:solidFill>
                <a:latin typeface="+mn-lt"/>
                <a:ea typeface="ＭＳ Ｐゴシック"/>
              </a:rPr>
              <a:t>DA</a:t>
            </a:r>
            <a:endParaRPr lang="fr-FR" sz="1600" baseline="0">
              <a:solidFill>
                <a:srgbClr val="FF3399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rgbClr val="FF3399"/>
                </a:solidFill>
                <a:latin typeface="+mn-lt"/>
                <a:ea typeface="ＭＳ Ｐゴシック"/>
              </a:rPr>
              <a:t>MPP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 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 charset="0"/>
              <a:cs typeface="Arial"/>
            </a:endParaRPr>
          </a:p>
          <a:p>
            <a:r>
              <a:rPr lang="fr-FR" sz="1600" baseline="0">
                <a:solidFill>
                  <a:srgbClr val="FF3399"/>
                </a:solidFill>
                <a:latin typeface="+mn-lt"/>
                <a:ea typeface="ＭＳ Ｐゴシック"/>
              </a:rPr>
              <a:t>MPA</a:t>
            </a:r>
            <a:endParaRPr lang="fr-FR" sz="1600" baseline="0">
              <a:solidFill>
                <a:srgbClr val="FF3399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rgbClr val="FF3399"/>
                </a:solidFill>
                <a:latin typeface="+mn-lt"/>
                <a:ea typeface="ＭＳ Ｐゴシック"/>
              </a:rPr>
              <a:t>Actes</a:t>
            </a:r>
            <a:endParaRPr lang="fr-FR" sz="1600" baseline="0">
              <a:solidFill>
                <a:srgbClr val="FF3399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</a:rPr>
              <a:t> Durée </a:t>
            </a:r>
            <a:endParaRPr lang="fr-FR" sz="1600" strike="sngStrike" baseline="0">
              <a:solidFill>
                <a:srgbClr val="FFFF00"/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BC89E2B-6E0A-4D4E-8E43-BA280CEF780B}"/>
              </a:ext>
            </a:extLst>
          </p:cNvPr>
          <p:cNvSpPr/>
          <p:nvPr/>
        </p:nvSpPr>
        <p:spPr bwMode="auto">
          <a:xfrm>
            <a:off x="5082301" y="4417945"/>
            <a:ext cx="1921195" cy="750176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G</a:t>
            </a:r>
            <a:r>
              <a:rPr lang="fr-FR" sz="1600" baseline="0">
                <a:solidFill>
                  <a:srgbClr val="FF0000"/>
                </a:solidFill>
                <a:latin typeface="+mn-lt"/>
                <a:ea typeface="ＭＳ Ｐゴシック" charset="0"/>
              </a:rPr>
              <a:t>S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2</a:t>
            </a:r>
          </a:p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  <a:sym typeface="Wingdings" panose="05000000000000000000" pitchFamily="2" charset="2"/>
              </a:rPr>
              <a:t>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_0301_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46FF523-647F-42A4-BE93-F55E73FA3672}"/>
              </a:ext>
            </a:extLst>
          </p:cNvPr>
          <p:cNvSpPr/>
          <p:nvPr/>
        </p:nvSpPr>
        <p:spPr bwMode="auto">
          <a:xfrm>
            <a:off x="8720813" y="4417945"/>
            <a:ext cx="2273065" cy="750176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G</a:t>
            </a:r>
            <a:r>
              <a:rPr lang="fr-FR" sz="1600" baseline="0">
                <a:solidFill>
                  <a:srgbClr val="FF0000"/>
                </a:solidFill>
                <a:latin typeface="+mn-lt"/>
                <a:ea typeface="ＭＳ Ｐゴシック" charset="0"/>
              </a:rPr>
              <a:t>S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N</a:t>
            </a:r>
          </a:p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  <a:sym typeface="Wingdings" panose="05000000000000000000" pitchFamily="2" charset="2"/>
              </a:rPr>
              <a:t>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_0202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1179B7A-1DEC-4858-B6BC-69426D7022A1}"/>
              </a:ext>
            </a:extLst>
          </p:cNvPr>
          <p:cNvSpPr/>
          <p:nvPr/>
        </p:nvSpPr>
        <p:spPr bwMode="auto">
          <a:xfrm>
            <a:off x="2855757" y="5250028"/>
            <a:ext cx="2192492" cy="436253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GS _XXYZ_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6EF062C-06BF-4994-A60E-24A9032266A1}"/>
              </a:ext>
            </a:extLst>
          </p:cNvPr>
          <p:cNvSpPr/>
          <p:nvPr/>
        </p:nvSpPr>
        <p:spPr bwMode="auto">
          <a:xfrm>
            <a:off x="2855757" y="5765113"/>
            <a:ext cx="2212674" cy="436253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GS _XXYY_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1A062BF-CDB2-4A89-8C34-EF81466956B3}"/>
              </a:ext>
            </a:extLst>
          </p:cNvPr>
          <p:cNvSpPr/>
          <p:nvPr/>
        </p:nvSpPr>
        <p:spPr bwMode="auto">
          <a:xfrm>
            <a:off x="5082301" y="5249279"/>
            <a:ext cx="1921195" cy="436253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GS _XXTY_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BA76C68-A220-4C5C-9001-073B67A1CFEF}"/>
              </a:ext>
            </a:extLst>
          </p:cNvPr>
          <p:cNvSpPr/>
          <p:nvPr/>
        </p:nvSpPr>
        <p:spPr bwMode="auto">
          <a:xfrm>
            <a:off x="7109702" y="5249279"/>
            <a:ext cx="1504908" cy="436254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GS _XMYY_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D5FE7FB-9C94-4936-89B9-CBFC7A1AF926}"/>
              </a:ext>
            </a:extLst>
          </p:cNvPr>
          <p:cNvSpPr/>
          <p:nvPr/>
        </p:nvSpPr>
        <p:spPr bwMode="auto">
          <a:xfrm>
            <a:off x="8734686" y="5234275"/>
            <a:ext cx="2259192" cy="436253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GS _XMYY_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698A7D7-531D-4B8D-8F23-C0F297E0BCE4}"/>
              </a:ext>
            </a:extLst>
          </p:cNvPr>
          <p:cNvSpPr/>
          <p:nvPr/>
        </p:nvSpPr>
        <p:spPr bwMode="auto">
          <a:xfrm>
            <a:off x="8734686" y="5698352"/>
            <a:ext cx="2259192" cy="436253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GS _XXYY_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0EEB318-02BA-48AF-B892-D2F63E4AF96C}"/>
              </a:ext>
            </a:extLst>
          </p:cNvPr>
          <p:cNvSpPr/>
          <p:nvPr/>
        </p:nvSpPr>
        <p:spPr bwMode="auto">
          <a:xfrm>
            <a:off x="8734686" y="6162430"/>
            <a:ext cx="2259192" cy="436253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GS _XXTY_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5B677DB2-DE28-418A-8E54-FB566AF968F2}"/>
              </a:ext>
            </a:extLst>
          </p:cNvPr>
          <p:cNvSpPr txBox="1"/>
          <p:nvPr/>
        </p:nvSpPr>
        <p:spPr>
          <a:xfrm>
            <a:off x="672586" y="5036111"/>
            <a:ext cx="1946790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600" b="1" baseline="0">
                <a:solidFill>
                  <a:srgbClr val="7030A0"/>
                </a:solidFill>
                <a:latin typeface="+mn-lt"/>
                <a:ea typeface="ＭＳ Ｐゴシック"/>
              </a:rPr>
              <a:t>Détermination des groupes secondaires (GS) à partir des informations restantes</a:t>
            </a:r>
            <a:endParaRPr lang="fr-FR" sz="1600" b="1" baseline="0">
              <a:solidFill>
                <a:srgbClr val="7030A0"/>
              </a:solidFill>
              <a:latin typeface="+mn-lt"/>
              <a:cs typeface="Arial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1600EAB-0B5C-453B-9E43-B9FDA4D373AD}"/>
              </a:ext>
            </a:extLst>
          </p:cNvPr>
          <p:cNvSpPr/>
          <p:nvPr/>
        </p:nvSpPr>
        <p:spPr bwMode="auto">
          <a:xfrm>
            <a:off x="2790664" y="1338645"/>
            <a:ext cx="8283728" cy="48276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baseline="0">
              <a:latin typeface="+mn-lt"/>
              <a:ea typeface="ＭＳ Ｐゴシック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3D4EDD9-4D10-44F9-B3D8-27721A67868E}"/>
              </a:ext>
            </a:extLst>
          </p:cNvPr>
          <p:cNvSpPr/>
          <p:nvPr/>
        </p:nvSpPr>
        <p:spPr bwMode="auto">
          <a:xfrm>
            <a:off x="2835576" y="1378401"/>
            <a:ext cx="2212674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Séquence n°1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F85D359-7CF2-4246-9C7B-E56AEB5BFD25}"/>
              </a:ext>
            </a:extLst>
          </p:cNvPr>
          <p:cNvSpPr/>
          <p:nvPr/>
        </p:nvSpPr>
        <p:spPr bwMode="auto">
          <a:xfrm>
            <a:off x="5116352" y="1378401"/>
            <a:ext cx="1921197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2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8DFACCA-50AB-45DD-8791-4FF33EE38234}"/>
              </a:ext>
            </a:extLst>
          </p:cNvPr>
          <p:cNvSpPr/>
          <p:nvPr/>
        </p:nvSpPr>
        <p:spPr bwMode="auto">
          <a:xfrm>
            <a:off x="7143752" y="1378401"/>
            <a:ext cx="1504909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3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3953228-9781-4D51-9767-4BA41F877AF7}"/>
              </a:ext>
            </a:extLst>
          </p:cNvPr>
          <p:cNvSpPr/>
          <p:nvPr/>
        </p:nvSpPr>
        <p:spPr bwMode="auto">
          <a:xfrm>
            <a:off x="8754864" y="1378401"/>
            <a:ext cx="2273066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N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D836945A-5AD5-46E4-BA5E-689382A7092D}"/>
              </a:ext>
            </a:extLst>
          </p:cNvPr>
          <p:cNvSpPr txBox="1"/>
          <p:nvPr/>
        </p:nvSpPr>
        <p:spPr>
          <a:xfrm>
            <a:off x="677461" y="1407947"/>
            <a:ext cx="21240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chemeClr val="bg1">
                    <a:lumMod val="50000"/>
                  </a:schemeClr>
                </a:solidFill>
                <a:latin typeface="+mn-lt"/>
              </a:rPr>
              <a:t>Séjour HAD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2D66D158-6391-4479-A8C0-C4771959E7AC}"/>
              </a:ext>
            </a:extLst>
          </p:cNvPr>
          <p:cNvSpPr txBox="1"/>
          <p:nvPr/>
        </p:nvSpPr>
        <p:spPr>
          <a:xfrm>
            <a:off x="2801523" y="1844748"/>
            <a:ext cx="8272865" cy="246221"/>
          </a:xfrm>
          <a:prstGeom prst="rect">
            <a:avLst/>
          </a:prstGeom>
          <a:solidFill>
            <a:srgbClr val="00B050"/>
          </a:solidFill>
        </p:spPr>
        <p:txBody>
          <a:bodyPr wrap="square" lIns="36000" tIns="0" rIns="36000" bIns="0" rtlCol="0" anchor="ctr" anchorCtr="1">
            <a:spAutoFit/>
          </a:bodyPr>
          <a:lstStyle/>
          <a:p>
            <a:pPr algn="ctr"/>
            <a:r>
              <a:rPr lang="fr-FR" sz="1600" b="1" baseline="0">
                <a:solidFill>
                  <a:schemeClr val="bg1"/>
                </a:solidFill>
                <a:latin typeface="+mn-lt"/>
              </a:rPr>
              <a:t>GP = _0403_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985078-3064-D51B-522F-E26788A95E98}"/>
              </a:ext>
            </a:extLst>
          </p:cNvPr>
          <p:cNvSpPr/>
          <p:nvPr/>
        </p:nvSpPr>
        <p:spPr bwMode="auto">
          <a:xfrm>
            <a:off x="7143753" y="2162386"/>
            <a:ext cx="1504909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600" baseline="0" dirty="0">
                <a:solidFill>
                  <a:srgbClr val="FF3399"/>
                </a:solidFill>
                <a:latin typeface="+mn-lt"/>
                <a:ea typeface="ＭＳ Ｐゴシック" charset="0"/>
              </a:rPr>
              <a:t>DP</a:t>
            </a:r>
          </a:p>
          <a:p>
            <a:r>
              <a:rPr lang="fr-FR" sz="1600" strike="sngStrike" baseline="0" dirty="0">
                <a:solidFill>
                  <a:srgbClr val="FFFF00"/>
                </a:solidFill>
                <a:latin typeface="+mn-lt"/>
                <a:ea typeface="ＭＳ Ｐゴシック" charset="0"/>
              </a:rPr>
              <a:t> DCMPP</a:t>
            </a:r>
          </a:p>
          <a:p>
            <a:r>
              <a:rPr lang="fr-FR" sz="1600" baseline="0" dirty="0">
                <a:solidFill>
                  <a:schemeClr val="bg1"/>
                </a:solidFill>
                <a:latin typeface="+mn-lt"/>
                <a:ea typeface="ＭＳ Ｐゴシック" charset="0"/>
              </a:rPr>
              <a:t>DCMPA</a:t>
            </a:r>
          </a:p>
          <a:p>
            <a:r>
              <a:rPr lang="fr-FR" sz="1600" baseline="0" dirty="0">
                <a:solidFill>
                  <a:schemeClr val="bg1"/>
                </a:solidFill>
                <a:latin typeface="+mn-lt"/>
                <a:ea typeface="ＭＳ Ｐゴシック" charset="0"/>
              </a:rPr>
              <a:t>DA</a:t>
            </a:r>
          </a:p>
          <a:p>
            <a:r>
              <a:rPr lang="fr-FR" sz="1600" strike="sngStrike" baseline="0" dirty="0">
                <a:solidFill>
                  <a:srgbClr val="FFFF00"/>
                </a:solidFill>
                <a:latin typeface="+mn-lt"/>
                <a:ea typeface="ＭＳ Ｐゴシック" charset="0"/>
              </a:rPr>
              <a:t> MPP</a:t>
            </a:r>
            <a:r>
              <a:rPr lang="fr-FR" sz="1600" baseline="0" dirty="0">
                <a:solidFill>
                  <a:schemeClr val="bg1"/>
                </a:solidFill>
                <a:latin typeface="+mn-lt"/>
                <a:ea typeface="ＭＳ Ｐゴシック" charset="0"/>
              </a:rPr>
              <a:t> </a:t>
            </a:r>
          </a:p>
          <a:p>
            <a:r>
              <a:rPr lang="fr-FR" sz="1600" baseline="0" dirty="0">
                <a:solidFill>
                  <a:schemeClr val="bg1"/>
                </a:solidFill>
                <a:latin typeface="+mn-lt"/>
                <a:ea typeface="ＭＳ Ｐゴシック" charset="0"/>
              </a:rPr>
              <a:t>MPA</a:t>
            </a:r>
          </a:p>
          <a:p>
            <a:r>
              <a:rPr lang="fr-FR" sz="1600" baseline="0" dirty="0">
                <a:solidFill>
                  <a:schemeClr val="bg1"/>
                </a:solidFill>
                <a:latin typeface="+mn-lt"/>
                <a:ea typeface="ＭＳ Ｐゴシック" charset="0"/>
              </a:rPr>
              <a:t>Actes</a:t>
            </a:r>
          </a:p>
          <a:p>
            <a:r>
              <a:rPr lang="fr-FR" sz="1600" baseline="0" dirty="0">
                <a:solidFill>
                  <a:srgbClr val="FF3399"/>
                </a:solidFill>
                <a:latin typeface="+mn-lt"/>
                <a:ea typeface="ＭＳ Ｐゴシック" charset="0"/>
              </a:rPr>
              <a:t>Durée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1EA4E8A-0704-DF5F-1A48-4BB040F757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556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C19F98-AE19-4E42-9CD2-BD696248E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r>
              <a:rPr lang="fr-FR">
                <a:latin typeface="+mn-lt"/>
                <a:cs typeface="Arial"/>
              </a:rPr>
              <a:t> </a:t>
            </a:r>
            <a:br>
              <a:rPr lang="fr-FR">
                <a:latin typeface="+mn-lt"/>
              </a:rPr>
            </a:br>
            <a:r>
              <a:rPr lang="fr-FR">
                <a:latin typeface="+mn-lt"/>
              </a:rPr>
              <a:t>Détermination de la </a:t>
            </a:r>
            <a:r>
              <a:rPr lang="fr-FR">
                <a:solidFill>
                  <a:srgbClr val="7030A0"/>
                </a:solidFill>
                <a:latin typeface="+mn-lt"/>
              </a:rPr>
              <a:t>sévérité </a:t>
            </a:r>
            <a:r>
              <a:rPr lang="fr-FR">
                <a:solidFill>
                  <a:schemeClr val="tx1"/>
                </a:solidFill>
                <a:latin typeface="+mn-lt"/>
              </a:rPr>
              <a:t>du séjour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B08C1A-BA6F-48F8-9DE2-B9786EC5D17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7FEE099-6E65-4FAF-A06E-01AA7BB9E1A9}"/>
              </a:ext>
            </a:extLst>
          </p:cNvPr>
          <p:cNvSpPr/>
          <p:nvPr/>
        </p:nvSpPr>
        <p:spPr bwMode="auto">
          <a:xfrm>
            <a:off x="2790664" y="1338645"/>
            <a:ext cx="8283728" cy="48276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baseline="0">
              <a:latin typeface="+mn-lt"/>
              <a:ea typeface="ＭＳ Ｐゴシック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F0A6EC2-1A74-4291-838D-F5F2B1A8A83E}"/>
              </a:ext>
            </a:extLst>
          </p:cNvPr>
          <p:cNvSpPr/>
          <p:nvPr/>
        </p:nvSpPr>
        <p:spPr bwMode="auto">
          <a:xfrm>
            <a:off x="2835576" y="1378401"/>
            <a:ext cx="2212674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Séquence n°1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05386D4-7D00-4712-A29C-C6AFC6853DF3}"/>
              </a:ext>
            </a:extLst>
          </p:cNvPr>
          <p:cNvSpPr/>
          <p:nvPr/>
        </p:nvSpPr>
        <p:spPr bwMode="auto">
          <a:xfrm>
            <a:off x="5116352" y="1378401"/>
            <a:ext cx="1921197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2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DD28CBB-160C-4917-B2AD-68D4246868D4}"/>
              </a:ext>
            </a:extLst>
          </p:cNvPr>
          <p:cNvSpPr/>
          <p:nvPr/>
        </p:nvSpPr>
        <p:spPr bwMode="auto">
          <a:xfrm>
            <a:off x="7143752" y="1378401"/>
            <a:ext cx="1504909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3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F2212FD-A676-48D1-B995-9595F5FD9BD7}"/>
              </a:ext>
            </a:extLst>
          </p:cNvPr>
          <p:cNvSpPr/>
          <p:nvPr/>
        </p:nvSpPr>
        <p:spPr bwMode="auto">
          <a:xfrm>
            <a:off x="8754864" y="1378401"/>
            <a:ext cx="2273066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N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AD7CAE0D-F2EA-4266-8F48-A46EA18F6DF7}"/>
              </a:ext>
            </a:extLst>
          </p:cNvPr>
          <p:cNvSpPr txBox="1"/>
          <p:nvPr/>
        </p:nvSpPr>
        <p:spPr>
          <a:xfrm>
            <a:off x="677461" y="1407947"/>
            <a:ext cx="21240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chemeClr val="bg1">
                    <a:lumMod val="50000"/>
                  </a:schemeClr>
                </a:solidFill>
                <a:latin typeface="+mn-lt"/>
              </a:rPr>
              <a:t>Séjour HAD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46A60EE5-AE85-479B-A09F-E4BDF9BFAEE8}"/>
              </a:ext>
            </a:extLst>
          </p:cNvPr>
          <p:cNvSpPr txBox="1"/>
          <p:nvPr/>
        </p:nvSpPr>
        <p:spPr>
          <a:xfrm>
            <a:off x="2801523" y="1844748"/>
            <a:ext cx="8272865" cy="246221"/>
          </a:xfrm>
          <a:prstGeom prst="rect">
            <a:avLst/>
          </a:prstGeom>
          <a:solidFill>
            <a:srgbClr val="00B050"/>
          </a:solidFill>
        </p:spPr>
        <p:txBody>
          <a:bodyPr wrap="square" lIns="36000" tIns="0" rIns="36000" bIns="0" rtlCol="0" anchor="ctr" anchorCtr="1">
            <a:spAutoFit/>
          </a:bodyPr>
          <a:lstStyle/>
          <a:p>
            <a:pPr algn="ctr"/>
            <a:r>
              <a:rPr lang="fr-FR" sz="1600" b="1" baseline="0">
                <a:solidFill>
                  <a:schemeClr val="bg1"/>
                </a:solidFill>
                <a:latin typeface="+mn-lt"/>
              </a:rPr>
              <a:t>GP = _0403_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0A56BC3-141A-48AF-8081-55908FEF2F23}"/>
              </a:ext>
            </a:extLst>
          </p:cNvPr>
          <p:cNvSpPr/>
          <p:nvPr/>
        </p:nvSpPr>
        <p:spPr bwMode="auto">
          <a:xfrm>
            <a:off x="5116352" y="2219387"/>
            <a:ext cx="1921195" cy="750176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</a:rPr>
              <a:t> GS 2</a:t>
            </a:r>
          </a:p>
          <a:p>
            <a:pPr algn="ctr"/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  <a:sym typeface="Wingdings" panose="05000000000000000000" pitchFamily="2" charset="2"/>
              </a:rPr>
              <a:t></a:t>
            </a:r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</a:rPr>
              <a:t> _0301_</a:t>
            </a:r>
            <a:endParaRPr lang="fr-FR" sz="1600" strike="sngStrike" baseline="0">
              <a:solidFill>
                <a:srgbClr val="FFFF00"/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D55B793-1B82-4741-A6F3-B024CABB4E4A}"/>
              </a:ext>
            </a:extLst>
          </p:cNvPr>
          <p:cNvSpPr/>
          <p:nvPr/>
        </p:nvSpPr>
        <p:spPr bwMode="auto">
          <a:xfrm>
            <a:off x="8754864" y="2219387"/>
            <a:ext cx="2273065" cy="750176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G</a:t>
            </a:r>
            <a:r>
              <a:rPr lang="fr-FR" sz="1600" baseline="0">
                <a:solidFill>
                  <a:srgbClr val="FF0000"/>
                </a:solidFill>
                <a:latin typeface="+mn-lt"/>
                <a:ea typeface="ＭＳ Ｐゴシック" charset="0"/>
              </a:rPr>
              <a:t>S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N</a:t>
            </a:r>
          </a:p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  <a:sym typeface="Wingdings" panose="05000000000000000000" pitchFamily="2" charset="2"/>
              </a:rPr>
              <a:t>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_0202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5BAE88A-3697-40B8-802F-651FEA308422}"/>
              </a:ext>
            </a:extLst>
          </p:cNvPr>
          <p:cNvSpPr/>
          <p:nvPr/>
        </p:nvSpPr>
        <p:spPr bwMode="auto">
          <a:xfrm>
            <a:off x="2861233" y="3051470"/>
            <a:ext cx="2212674" cy="436253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</a:rPr>
              <a:t> GS _XXYZ_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8CA2698-01F0-4242-8215-FDAE7A4E3DF1}"/>
              </a:ext>
            </a:extLst>
          </p:cNvPr>
          <p:cNvSpPr/>
          <p:nvPr/>
        </p:nvSpPr>
        <p:spPr bwMode="auto">
          <a:xfrm>
            <a:off x="2861233" y="3566555"/>
            <a:ext cx="2212674" cy="436253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GS _XXYY_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5999089-11A5-4FA4-844E-22E98F0A71A0}"/>
              </a:ext>
            </a:extLst>
          </p:cNvPr>
          <p:cNvSpPr/>
          <p:nvPr/>
        </p:nvSpPr>
        <p:spPr bwMode="auto">
          <a:xfrm>
            <a:off x="5116352" y="3050721"/>
            <a:ext cx="1921195" cy="436253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GS _XXTY_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984934F-B455-4CAE-B741-C611B1020F97}"/>
              </a:ext>
            </a:extLst>
          </p:cNvPr>
          <p:cNvSpPr/>
          <p:nvPr/>
        </p:nvSpPr>
        <p:spPr bwMode="auto">
          <a:xfrm>
            <a:off x="7143753" y="3050721"/>
            <a:ext cx="1504908" cy="436254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</a:rPr>
              <a:t> GS _XMYY_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C4066A7-E934-449F-86BE-104F372EAC8D}"/>
              </a:ext>
            </a:extLst>
          </p:cNvPr>
          <p:cNvSpPr/>
          <p:nvPr/>
        </p:nvSpPr>
        <p:spPr bwMode="auto">
          <a:xfrm>
            <a:off x="8768737" y="3035717"/>
            <a:ext cx="2259192" cy="436253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GS _XMYY_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759D09E-9032-4379-AF56-87C6F3ACB145}"/>
              </a:ext>
            </a:extLst>
          </p:cNvPr>
          <p:cNvSpPr/>
          <p:nvPr/>
        </p:nvSpPr>
        <p:spPr bwMode="auto">
          <a:xfrm>
            <a:off x="8768737" y="3499794"/>
            <a:ext cx="2259192" cy="436253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</a:rPr>
              <a:t> GS _XXYY_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071DD1F3-F333-44A4-B19C-2D589A60342E}"/>
              </a:ext>
            </a:extLst>
          </p:cNvPr>
          <p:cNvSpPr/>
          <p:nvPr/>
        </p:nvSpPr>
        <p:spPr bwMode="auto">
          <a:xfrm>
            <a:off x="8768737" y="3963872"/>
            <a:ext cx="2259192" cy="436253"/>
          </a:xfrm>
          <a:prstGeom prst="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strike="sngStrike" baseline="0">
                <a:solidFill>
                  <a:srgbClr val="FFFF00"/>
                </a:solidFill>
                <a:latin typeface="+mn-lt"/>
                <a:ea typeface="ＭＳ Ｐゴシック"/>
              </a:rPr>
              <a:t> GS _XXTY_</a:t>
            </a:r>
          </a:p>
        </p:txBody>
      </p:sp>
      <p:sp>
        <p:nvSpPr>
          <p:cNvPr id="59" name="Rectangle : coins arrondis 58">
            <a:extLst>
              <a:ext uri="{FF2B5EF4-FFF2-40B4-BE49-F238E27FC236}">
                <a16:creationId xmlns:a16="http://schemas.microsoft.com/office/drawing/2014/main" id="{A5CC0738-5E82-41B2-9911-4D82057CECE3}"/>
              </a:ext>
            </a:extLst>
          </p:cNvPr>
          <p:cNvSpPr/>
          <p:nvPr/>
        </p:nvSpPr>
        <p:spPr bwMode="auto">
          <a:xfrm>
            <a:off x="5787851" y="4881245"/>
            <a:ext cx="2279193" cy="420956"/>
          </a:xfrm>
          <a:prstGeom prst="round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charset="0"/>
              </a:rPr>
              <a:t>Niveau de sévérité</a:t>
            </a:r>
          </a:p>
        </p:txBody>
      </p:sp>
      <p:sp>
        <p:nvSpPr>
          <p:cNvPr id="60" name="Accolade fermante 59">
            <a:extLst>
              <a:ext uri="{FF2B5EF4-FFF2-40B4-BE49-F238E27FC236}">
                <a16:creationId xmlns:a16="http://schemas.microsoft.com/office/drawing/2014/main" id="{6F52FDF1-7CE5-4F66-A6E4-6EE8FDF9A798}"/>
              </a:ext>
            </a:extLst>
          </p:cNvPr>
          <p:cNvSpPr/>
          <p:nvPr/>
        </p:nvSpPr>
        <p:spPr bwMode="auto">
          <a:xfrm rot="5400000">
            <a:off x="6787420" y="572828"/>
            <a:ext cx="314324" cy="8166697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-2500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E9A8CF6-84FD-C403-B8BD-9754C8A14A58}"/>
              </a:ext>
            </a:extLst>
          </p:cNvPr>
          <p:cNvSpPr txBox="1"/>
          <p:nvPr/>
        </p:nvSpPr>
        <p:spPr>
          <a:xfrm>
            <a:off x="251478" y="2265049"/>
            <a:ext cx="2345911" cy="83099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fr-FR" sz="1600" b="1" baseline="0" dirty="0">
                <a:solidFill>
                  <a:srgbClr val="7030A0"/>
                </a:solidFill>
                <a:latin typeface="+mn-lt"/>
              </a:rPr>
              <a:t>Exclusions </a:t>
            </a:r>
          </a:p>
          <a:p>
            <a:r>
              <a:rPr lang="fr-FR" sz="1600" b="1" baseline="0" dirty="0">
                <a:solidFill>
                  <a:srgbClr val="7030A0"/>
                </a:solidFill>
                <a:latin typeface="+mn-lt"/>
              </a:rPr>
              <a:t>GP / GS</a:t>
            </a:r>
          </a:p>
          <a:p>
            <a:r>
              <a:rPr lang="fr-FR" sz="1600" b="1" baseline="0" dirty="0">
                <a:solidFill>
                  <a:srgbClr val="7030A0"/>
                </a:solidFill>
                <a:latin typeface="+mn-lt"/>
              </a:rPr>
              <a:t>GS / GS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B1C3EE8-0622-4275-A78A-6CDEE62B083A}"/>
              </a:ext>
            </a:extLst>
          </p:cNvPr>
          <p:cNvSpPr/>
          <p:nvPr/>
        </p:nvSpPr>
        <p:spPr bwMode="auto">
          <a:xfrm>
            <a:off x="262220" y="3471970"/>
            <a:ext cx="2335169" cy="2247893"/>
          </a:xfrm>
          <a:prstGeom prst="rect">
            <a:avLst/>
          </a:prstGeom>
          <a:noFill/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fr-FR" sz="2400" b="1" i="0" u="none" strike="noStrike" cap="none" normalizeH="0" baseline="-25000" dirty="0">
                <a:ln>
                  <a:noFill/>
                </a:ln>
                <a:solidFill>
                  <a:srgbClr val="7030A0"/>
                </a:solidFill>
                <a:effectLst/>
                <a:latin typeface="Times"/>
                <a:ea typeface="ＭＳ Ｐゴシック"/>
                <a:cs typeface="Times"/>
              </a:rPr>
              <a:t>Dès que les GS d’un séjour sont identifiés, on donne au séjour un niveau correspondant au </a:t>
            </a:r>
            <a:r>
              <a:rPr lang="fr-FR" b="1" dirty="0">
                <a:solidFill>
                  <a:srgbClr val="7030A0"/>
                </a:solidFill>
                <a:latin typeface="Times"/>
                <a:ea typeface="ＭＳ Ｐゴシック"/>
                <a:cs typeface="Times"/>
              </a:rPr>
              <a:t>niveau </a:t>
            </a:r>
            <a:r>
              <a:rPr kumimoji="0" lang="fr-FR" sz="2400" b="1" i="0" u="none" strike="noStrike" cap="none" normalizeH="0" baseline="-25000" dirty="0">
                <a:ln>
                  <a:noFill/>
                </a:ln>
                <a:solidFill>
                  <a:srgbClr val="7030A0"/>
                </a:solidFill>
                <a:effectLst/>
                <a:latin typeface="Times"/>
                <a:ea typeface="ＭＳ Ｐゴシック"/>
                <a:cs typeface="Times"/>
              </a:rPr>
              <a:t>maximum de chacun de ses GS</a:t>
            </a:r>
            <a:r>
              <a:rPr lang="fr-FR" b="1" dirty="0">
                <a:solidFill>
                  <a:srgbClr val="7030A0"/>
                </a:solidFill>
                <a:latin typeface="Times"/>
                <a:ea typeface="ＭＳ Ｐゴシック"/>
                <a:cs typeface="Times"/>
              </a:rPr>
              <a:t> </a:t>
            </a:r>
            <a:endParaRPr lang="fr-FR" sz="2400" b="1" i="0" u="none" strike="noStrike" cap="none" normalizeH="0" baseline="-25000" dirty="0">
              <a:ln>
                <a:noFill/>
              </a:ln>
              <a:solidFill>
                <a:srgbClr val="7030A0"/>
              </a:solidFill>
              <a:effectLst/>
              <a:latin typeface="Times"/>
              <a:ea typeface="ＭＳ Ｐゴシック"/>
              <a:cs typeface="Times"/>
            </a:endParaRPr>
          </a:p>
        </p:txBody>
      </p:sp>
      <p:pic>
        <p:nvPicPr>
          <p:cNvPr id="4" name="Graphique 3" descr="Informations avec un remplissage uni">
            <a:extLst>
              <a:ext uri="{FF2B5EF4-FFF2-40B4-BE49-F238E27FC236}">
                <a16:creationId xmlns:a16="http://schemas.microsoft.com/office/drawing/2014/main" id="{37191C1A-1B0E-4796-E99B-62B8B32F89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3523" y="1944949"/>
            <a:ext cx="338965" cy="338965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9642CBF-AAD3-141D-1D3F-64C5731516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EBDAD07-ED04-4A50-CF44-FF71E20FA1BB}"/>
              </a:ext>
            </a:extLst>
          </p:cNvPr>
          <p:cNvSpPr txBox="1"/>
          <p:nvPr/>
        </p:nvSpPr>
        <p:spPr>
          <a:xfrm>
            <a:off x="5771331" y="5808293"/>
            <a:ext cx="2345911" cy="33855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600" b="1" baseline="0">
                <a:solidFill>
                  <a:srgbClr val="7030A0"/>
                </a:solidFill>
                <a:latin typeface="+mn-lt"/>
                <a:ea typeface="ＭＳ Ｐゴシック"/>
              </a:rPr>
              <a:t>3 niveaux : 1,2 et 3</a:t>
            </a:r>
            <a:endParaRPr lang="fr-FR" sz="1600" b="1" baseline="0">
              <a:solidFill>
                <a:srgbClr val="7030A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08262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AB67F-C25E-CB88-AE34-8A8B05195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Particularité : identification d’un méta-GP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C4E41A-7EAC-019B-3EF7-560383663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5770" indent="-261620"/>
            <a:r>
              <a:rPr lang="fr-FR" b="1" dirty="0"/>
              <a:t>Contexte</a:t>
            </a:r>
            <a:r>
              <a:rPr lang="fr-FR" dirty="0"/>
              <a:t> : </a:t>
            </a:r>
            <a:endParaRPr lang="fr-FR" dirty="0">
              <a:cs typeface="Arial"/>
            </a:endParaRPr>
          </a:p>
          <a:p>
            <a:pPr marL="184150" indent="0">
              <a:buNone/>
            </a:pPr>
            <a:r>
              <a:rPr lang="fr-FR" dirty="0"/>
              <a:t>certaines activités sont caractérisées par la combinaison de deux prises en charges spécifiques, qui peuvent se retrouver (ou non) dans des séquences différentes du séjour. </a:t>
            </a:r>
            <a:endParaRPr lang="fr-FR" dirty="0">
              <a:cs typeface="Arial"/>
            </a:endParaRPr>
          </a:p>
          <a:p>
            <a:pPr marL="445770" indent="-261620"/>
            <a:r>
              <a:rPr lang="fr-FR" b="1" dirty="0"/>
              <a:t>Solution : </a:t>
            </a:r>
          </a:p>
          <a:p>
            <a:pPr marL="184150" indent="0">
              <a:buNone/>
            </a:pPr>
            <a:r>
              <a:rPr lang="fr-FR" dirty="0"/>
              <a:t>après avoir déterminé le GP du séjour, on cherche dans les groupes secondaires si il existe l’un des cas particuliers de combinaison avec le GP.</a:t>
            </a:r>
          </a:p>
          <a:p>
            <a:pPr lvl="1" indent="0" algn="just">
              <a:buNone/>
            </a:pPr>
            <a:endParaRPr lang="fr-FR" dirty="0"/>
          </a:p>
          <a:p>
            <a:pPr marL="184150" indent="0">
              <a:buNone/>
            </a:pPr>
            <a:r>
              <a:rPr lang="fr-FR" dirty="0"/>
              <a:t>=&gt; </a:t>
            </a:r>
            <a:r>
              <a:rPr lang="fr-FR" b="1" dirty="0">
                <a:solidFill>
                  <a:schemeClr val="tx1"/>
                </a:solidFill>
              </a:rPr>
              <a:t>couple spécifique GP*GS</a:t>
            </a:r>
          </a:p>
          <a:p>
            <a:pPr marL="184150" indent="0">
              <a:buNone/>
            </a:pPr>
            <a:endParaRPr lang="fr-FR" dirty="0"/>
          </a:p>
          <a:p>
            <a:pPr marL="445770" indent="-261620"/>
            <a:r>
              <a:rPr lang="fr-FR" dirty="0"/>
              <a:t>A ce stade, 2 </a:t>
            </a:r>
            <a:r>
              <a:rPr lang="fr-FR" b="1" dirty="0"/>
              <a:t>méta-GP </a:t>
            </a:r>
            <a:r>
              <a:rPr lang="fr-FR" dirty="0"/>
              <a:t>:</a:t>
            </a:r>
          </a:p>
          <a:p>
            <a:pPr lvl="1"/>
            <a:r>
              <a:rPr lang="fr-FR" sz="1800" dirty="0"/>
              <a:t>Soins pal + douleur = </a:t>
            </a:r>
            <a:r>
              <a:rPr lang="fr-FR" sz="1800" b="1" dirty="0"/>
              <a:t>SS01</a:t>
            </a:r>
            <a:r>
              <a:rPr lang="fr-FR" sz="1800" dirty="0"/>
              <a:t> Soins palliatif + Douleur</a:t>
            </a:r>
            <a:endParaRPr lang="fr-FR" sz="1800" dirty="0">
              <a:cs typeface="Arial"/>
            </a:endParaRPr>
          </a:p>
          <a:p>
            <a:pPr lvl="1"/>
            <a:r>
              <a:rPr lang="fr-FR" sz="1800" dirty="0"/>
              <a:t>Surveillance post-chimio cancer + chimio pour cancer = </a:t>
            </a:r>
            <a:r>
              <a:rPr lang="fr-FR" sz="1800" b="1" dirty="0"/>
              <a:t>SS02</a:t>
            </a:r>
            <a:r>
              <a:rPr lang="fr-FR" sz="1800" dirty="0"/>
              <a:t> Chimio + Surveillance 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4F8732-36CD-424A-F05A-61D9C99A74E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6FB9DD0-8721-7805-CB3F-9DD8B07E7F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333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09E3580D-27C5-405C-940D-4C5B50F2F792}"/>
              </a:ext>
            </a:extLst>
          </p:cNvPr>
          <p:cNvCxnSpPr>
            <a:cxnSpLocks/>
            <a:stCxn id="45" idx="2"/>
            <a:endCxn id="26" idx="0"/>
          </p:cNvCxnSpPr>
          <p:nvPr/>
        </p:nvCxnSpPr>
        <p:spPr bwMode="auto">
          <a:xfrm>
            <a:off x="6932524" y="2090969"/>
            <a:ext cx="5431" cy="258903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" name="Titre 1">
            <a:extLst>
              <a:ext uri="{FF2B5EF4-FFF2-40B4-BE49-F238E27FC236}">
                <a16:creationId xmlns:a16="http://schemas.microsoft.com/office/drawing/2014/main" id="{EDC19F98-AE19-4E42-9CD2-BD696248E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r>
              <a:rPr lang="fr-FR">
                <a:latin typeface="+mn-lt"/>
                <a:cs typeface="Arial"/>
              </a:rPr>
              <a:t> </a:t>
            </a:r>
            <a:br>
              <a:rPr lang="fr-FR">
                <a:latin typeface="+mn-lt"/>
              </a:rPr>
            </a:br>
            <a:r>
              <a:rPr lang="fr-FR">
                <a:latin typeface="+mn-lt"/>
              </a:rPr>
              <a:t>Détermination de </a:t>
            </a:r>
            <a:r>
              <a:rPr lang="fr-FR">
                <a:solidFill>
                  <a:schemeClr val="tx1"/>
                </a:solidFill>
                <a:latin typeface="+mn-lt"/>
              </a:rPr>
              <a:t>la</a:t>
            </a:r>
            <a:r>
              <a:rPr lang="fr-FR">
                <a:solidFill>
                  <a:srgbClr val="E47823"/>
                </a:solidFill>
                <a:latin typeface="+mn-lt"/>
              </a:rPr>
              <a:t> lourdeur </a:t>
            </a:r>
            <a:r>
              <a:rPr lang="fr-FR">
                <a:solidFill>
                  <a:schemeClr val="tx1"/>
                </a:solidFill>
                <a:latin typeface="+mn-lt"/>
              </a:rPr>
              <a:t>du séjour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B08C1A-BA6F-48F8-9DE2-B9786EC5D17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7FEE099-6E65-4FAF-A06E-01AA7BB9E1A9}"/>
              </a:ext>
            </a:extLst>
          </p:cNvPr>
          <p:cNvSpPr/>
          <p:nvPr/>
        </p:nvSpPr>
        <p:spPr bwMode="auto">
          <a:xfrm>
            <a:off x="2790664" y="1338645"/>
            <a:ext cx="8283728" cy="48276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baseline="0">
              <a:latin typeface="+mn-lt"/>
              <a:ea typeface="ＭＳ Ｐゴシック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F0A6EC2-1A74-4291-838D-F5F2B1A8A83E}"/>
              </a:ext>
            </a:extLst>
          </p:cNvPr>
          <p:cNvSpPr/>
          <p:nvPr/>
        </p:nvSpPr>
        <p:spPr bwMode="auto">
          <a:xfrm>
            <a:off x="2835576" y="1378401"/>
            <a:ext cx="2212674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Séquence n°1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05386D4-7D00-4712-A29C-C6AFC6853DF3}"/>
              </a:ext>
            </a:extLst>
          </p:cNvPr>
          <p:cNvSpPr/>
          <p:nvPr/>
        </p:nvSpPr>
        <p:spPr bwMode="auto">
          <a:xfrm>
            <a:off x="5116352" y="1378401"/>
            <a:ext cx="1921197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2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DD28CBB-160C-4917-B2AD-68D4246868D4}"/>
              </a:ext>
            </a:extLst>
          </p:cNvPr>
          <p:cNvSpPr/>
          <p:nvPr/>
        </p:nvSpPr>
        <p:spPr bwMode="auto">
          <a:xfrm>
            <a:off x="7143752" y="1378401"/>
            <a:ext cx="1504909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3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F2212FD-A676-48D1-B995-9595F5FD9BD7}"/>
              </a:ext>
            </a:extLst>
          </p:cNvPr>
          <p:cNvSpPr/>
          <p:nvPr/>
        </p:nvSpPr>
        <p:spPr bwMode="auto">
          <a:xfrm>
            <a:off x="8754864" y="1378401"/>
            <a:ext cx="2273066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N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AD7CAE0D-F2EA-4266-8F48-A46EA18F6DF7}"/>
              </a:ext>
            </a:extLst>
          </p:cNvPr>
          <p:cNvSpPr txBox="1"/>
          <p:nvPr/>
        </p:nvSpPr>
        <p:spPr>
          <a:xfrm>
            <a:off x="677461" y="1407947"/>
            <a:ext cx="21240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chemeClr val="bg1">
                    <a:lumMod val="50000"/>
                  </a:schemeClr>
                </a:solidFill>
                <a:latin typeface="+mn-lt"/>
              </a:rPr>
              <a:t>Séjour HAD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46A60EE5-AE85-479B-A09F-E4BDF9BFAEE8}"/>
              </a:ext>
            </a:extLst>
          </p:cNvPr>
          <p:cNvSpPr txBox="1"/>
          <p:nvPr/>
        </p:nvSpPr>
        <p:spPr>
          <a:xfrm>
            <a:off x="2790660" y="1844748"/>
            <a:ext cx="8283728" cy="246221"/>
          </a:xfrm>
          <a:prstGeom prst="rect">
            <a:avLst/>
          </a:prstGeom>
          <a:solidFill>
            <a:srgbClr val="00B050"/>
          </a:solidFill>
        </p:spPr>
        <p:txBody>
          <a:bodyPr wrap="square" lIns="36000" tIns="0" rIns="36000" bIns="0" rtlCol="0" anchor="ctr" anchorCtr="1">
            <a:spAutoFit/>
          </a:bodyPr>
          <a:lstStyle/>
          <a:p>
            <a:pPr algn="ctr"/>
            <a:r>
              <a:rPr lang="fr-FR" sz="1600" b="1" baseline="0">
                <a:solidFill>
                  <a:schemeClr val="bg1"/>
                </a:solidFill>
                <a:latin typeface="+mn-lt"/>
              </a:rPr>
              <a:t>GP = _0403_</a:t>
            </a:r>
          </a:p>
        </p:txBody>
      </p:sp>
      <p:sp>
        <p:nvSpPr>
          <p:cNvPr id="59" name="Rectangle : coins arrondis 58">
            <a:extLst>
              <a:ext uri="{FF2B5EF4-FFF2-40B4-BE49-F238E27FC236}">
                <a16:creationId xmlns:a16="http://schemas.microsoft.com/office/drawing/2014/main" id="{A5CC0738-5E82-41B2-9911-4D82057CECE3}"/>
              </a:ext>
            </a:extLst>
          </p:cNvPr>
          <p:cNvSpPr/>
          <p:nvPr/>
        </p:nvSpPr>
        <p:spPr bwMode="auto">
          <a:xfrm>
            <a:off x="5789756" y="2423795"/>
            <a:ext cx="2279193" cy="420956"/>
          </a:xfrm>
          <a:prstGeom prst="round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charset="0"/>
              </a:rPr>
              <a:t>Niveau de sévérité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329B60B1-4D8F-4F3C-AB3F-DAB7C36EA55D}"/>
              </a:ext>
            </a:extLst>
          </p:cNvPr>
          <p:cNvSpPr txBox="1"/>
          <p:nvPr/>
        </p:nvSpPr>
        <p:spPr>
          <a:xfrm>
            <a:off x="2798280" y="2944060"/>
            <a:ext cx="8272865" cy="1303809"/>
          </a:xfrm>
          <a:prstGeom prst="rect">
            <a:avLst/>
          </a:prstGeom>
          <a:solidFill>
            <a:srgbClr val="E47823"/>
          </a:solidFill>
        </p:spPr>
        <p:txBody>
          <a:bodyPr wrap="square" lIns="36000" tIns="36000" rIns="36000" bIns="36000" rtlCol="0" anchor="ctr" anchorCtr="1">
            <a:spAutoFit/>
          </a:bodyPr>
          <a:lstStyle/>
          <a:p>
            <a:pPr algn="ctr"/>
            <a:endParaRPr lang="fr-FR" sz="1600" b="1" baseline="0" dirty="0">
              <a:solidFill>
                <a:schemeClr val="bg1"/>
              </a:solidFill>
              <a:latin typeface="+mn-lt"/>
            </a:endParaRPr>
          </a:p>
          <a:p>
            <a:pPr algn="ctr"/>
            <a:r>
              <a:rPr lang="fr-FR" sz="1600" b="1" baseline="0" dirty="0">
                <a:solidFill>
                  <a:schemeClr val="bg1"/>
                </a:solidFill>
                <a:latin typeface="+mn-lt"/>
              </a:rPr>
              <a:t>IK</a:t>
            </a:r>
          </a:p>
          <a:p>
            <a:pPr algn="ctr"/>
            <a:r>
              <a:rPr lang="fr-FR" sz="1600" b="1" baseline="0" dirty="0">
                <a:solidFill>
                  <a:schemeClr val="bg1"/>
                </a:solidFill>
                <a:latin typeface="+mn-lt"/>
              </a:rPr>
              <a:t>AVQ</a:t>
            </a:r>
          </a:p>
          <a:p>
            <a:pPr algn="ctr"/>
            <a:r>
              <a:rPr lang="fr-FR" sz="1600" b="1" baseline="0" dirty="0">
                <a:solidFill>
                  <a:schemeClr val="bg1"/>
                </a:solidFill>
                <a:latin typeface="+mn-lt"/>
              </a:rPr>
              <a:t>FSE</a:t>
            </a:r>
          </a:p>
          <a:p>
            <a:pPr algn="ctr"/>
            <a:endParaRPr lang="fr-FR" sz="1600" b="1" baseline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812E30C8-13C7-4F13-9788-0FF2A7572C12}"/>
              </a:ext>
            </a:extLst>
          </p:cNvPr>
          <p:cNvSpPr/>
          <p:nvPr/>
        </p:nvSpPr>
        <p:spPr bwMode="auto">
          <a:xfrm>
            <a:off x="5798358" y="4680002"/>
            <a:ext cx="2279193" cy="420956"/>
          </a:xfrm>
          <a:prstGeom prst="round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charset="0"/>
              </a:rPr>
              <a:t>Niveau de lourdeur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7A7403FC-B0F1-443E-9CA3-7AFAEFB79AED}"/>
              </a:ext>
            </a:extLst>
          </p:cNvPr>
          <p:cNvSpPr txBox="1"/>
          <p:nvPr/>
        </p:nvSpPr>
        <p:spPr>
          <a:xfrm>
            <a:off x="805528" y="3180465"/>
            <a:ext cx="1946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rgbClr val="E47823"/>
                </a:solidFill>
                <a:latin typeface="+mn-lt"/>
              </a:rPr>
              <a:t>Détermination de la lourdeur du séjour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31411D7-D142-59D1-8F93-AC1DF2635B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9068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09D472-579C-F7C7-5CEB-C4196CBFA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r>
              <a:rPr lang="fr-FR">
                <a:latin typeface="+mn-lt"/>
                <a:cs typeface="Arial"/>
              </a:rPr>
              <a:t> </a:t>
            </a:r>
            <a:br>
              <a:rPr lang="fr-FR">
                <a:latin typeface="+mn-lt"/>
              </a:rPr>
            </a:br>
            <a:r>
              <a:rPr lang="fr-FR">
                <a:latin typeface="+mn-lt"/>
              </a:rPr>
              <a:t>Détermination de </a:t>
            </a:r>
            <a:r>
              <a:rPr lang="fr-FR">
                <a:solidFill>
                  <a:schemeClr val="tx1"/>
                </a:solidFill>
                <a:latin typeface="+mn-lt"/>
              </a:rPr>
              <a:t>la</a:t>
            </a:r>
            <a:r>
              <a:rPr lang="fr-FR">
                <a:solidFill>
                  <a:srgbClr val="E47823"/>
                </a:solidFill>
                <a:latin typeface="+mn-lt"/>
              </a:rPr>
              <a:t> lourdeur </a:t>
            </a:r>
            <a:r>
              <a:rPr lang="fr-FR">
                <a:solidFill>
                  <a:schemeClr val="tx1"/>
                </a:solidFill>
                <a:latin typeface="+mn-lt"/>
              </a:rPr>
              <a:t>: v</a:t>
            </a:r>
            <a:r>
              <a:rPr lang="fr-FR"/>
              <a:t>ariables utilisées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29DDA3-D30E-F950-C291-1B27C817F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5770" indent="-261620"/>
            <a:r>
              <a:rPr lang="fr-FR" sz="1600" dirty="0"/>
              <a:t>Variables utilisées</a:t>
            </a:r>
          </a:p>
          <a:p>
            <a:pPr lvl="1"/>
            <a:r>
              <a:rPr lang="fr-FR" dirty="0">
                <a:cs typeface="Arial"/>
              </a:rPr>
              <a:t>AVQ physique (valeur </a:t>
            </a:r>
            <a:r>
              <a:rPr lang="fr-FR" u="sng" dirty="0">
                <a:cs typeface="Arial"/>
              </a:rPr>
              <a:t>maximale</a:t>
            </a:r>
            <a:r>
              <a:rPr lang="fr-FR" dirty="0">
                <a:cs typeface="Arial"/>
              </a:rPr>
              <a:t> du séjour)</a:t>
            </a:r>
          </a:p>
          <a:p>
            <a:pPr lvl="1"/>
            <a:r>
              <a:rPr lang="fr-FR" dirty="0">
                <a:cs typeface="Arial"/>
              </a:rPr>
              <a:t>AVQ cognitif (valeur </a:t>
            </a:r>
            <a:r>
              <a:rPr lang="fr-FR" u="sng" dirty="0">
                <a:cs typeface="Arial"/>
              </a:rPr>
              <a:t>maximale</a:t>
            </a:r>
            <a:r>
              <a:rPr lang="fr-FR" dirty="0">
                <a:cs typeface="Arial"/>
              </a:rPr>
              <a:t> du séjour)</a:t>
            </a:r>
          </a:p>
          <a:p>
            <a:pPr lvl="1"/>
            <a:r>
              <a:rPr lang="fr-FR" dirty="0">
                <a:cs typeface="Arial"/>
              </a:rPr>
              <a:t>IK (valeur </a:t>
            </a:r>
            <a:r>
              <a:rPr lang="fr-FR" u="sng" dirty="0">
                <a:cs typeface="Arial"/>
              </a:rPr>
              <a:t>minimale</a:t>
            </a:r>
            <a:r>
              <a:rPr lang="fr-FR" dirty="0">
                <a:cs typeface="Arial"/>
              </a:rPr>
              <a:t> du séjour)</a:t>
            </a:r>
          </a:p>
          <a:p>
            <a:pPr lvl="1"/>
            <a:r>
              <a:rPr lang="fr-FR" dirty="0">
                <a:cs typeface="Arial"/>
              </a:rPr>
              <a:t>Facteurs socio-environnementaux (FSE)</a:t>
            </a:r>
          </a:p>
          <a:p>
            <a:pPr lvl="2"/>
            <a:r>
              <a:rPr lang="fr-FR" sz="1600" dirty="0">
                <a:cs typeface="Arial"/>
              </a:rPr>
              <a:t>Code CIM-10 FSE =&gt; 10 regroupements, chacun capté par la présence d'au moins 1 code présent 1 fois dans le séjour</a:t>
            </a:r>
          </a:p>
          <a:p>
            <a:pPr lvl="2"/>
            <a:r>
              <a:rPr lang="fr-FR" sz="1600" dirty="0">
                <a:cs typeface="Arial"/>
              </a:rPr>
              <a:t>MP25 codé au moins 1 fois dans le séjour</a:t>
            </a:r>
          </a:p>
          <a:p>
            <a:pPr marL="445770" indent="-261620"/>
            <a:endParaRPr lang="fr-FR" sz="1600" dirty="0"/>
          </a:p>
          <a:p>
            <a:pPr marL="445770" indent="-261620"/>
            <a:r>
              <a:rPr lang="fr-FR" sz="1600" b="1" dirty="0">
                <a:solidFill>
                  <a:schemeClr val="accent2"/>
                </a:solidFill>
              </a:rPr>
              <a:t>2 niveaux : A et B</a:t>
            </a:r>
          </a:p>
          <a:p>
            <a:pPr marL="445770" indent="-261620"/>
            <a:endParaRPr lang="fr-FR" sz="1600" dirty="0"/>
          </a:p>
          <a:p>
            <a:pPr marL="445770" indent="-261620"/>
            <a:endParaRPr lang="fr-FR" sz="1600" dirty="0"/>
          </a:p>
          <a:p>
            <a:pPr marL="445770" indent="-261620"/>
            <a:endParaRPr lang="fr-FR" sz="16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EE0B83-5A0B-0991-31A0-5F1A410178E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B3ECB67-0DC8-CCF7-51B6-4A11AAD7B8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9473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AE2D7-25B2-52B1-240B-039FDBEB7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latin typeface="+mn-lt"/>
              </a:rPr>
            </a:br>
            <a:r>
              <a:rPr lang="fr-FR">
                <a:latin typeface="+mn-lt"/>
              </a:rPr>
              <a:t>Conception des blocs de GP</a:t>
            </a: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ABC13A-AD8D-14B5-0985-F356B886818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867C849-428A-ABF1-8FBE-3812BF075809}"/>
              </a:ext>
            </a:extLst>
          </p:cNvPr>
          <p:cNvSpPr/>
          <p:nvPr/>
        </p:nvSpPr>
        <p:spPr bwMode="auto">
          <a:xfrm>
            <a:off x="930708" y="2791241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01 Enfance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DD13F5D0-70E8-8CAC-3786-AFB424233C43}"/>
              </a:ext>
            </a:extLst>
          </p:cNvPr>
          <p:cNvSpPr/>
          <p:nvPr/>
        </p:nvSpPr>
        <p:spPr bwMode="auto">
          <a:xfrm>
            <a:off x="929456" y="3469607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02 </a:t>
            </a:r>
            <a:r>
              <a:rPr kumimoji="0" lang="fr-FR" sz="1600" b="0" i="0" u="none" strike="noStrike" cap="none" normalizeH="0" baseline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Antepartum</a:t>
            </a: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ＭＳ Ｐゴシック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769CCE22-877D-BBF6-659B-48F9133D796F}"/>
              </a:ext>
            </a:extLst>
          </p:cNvPr>
          <p:cNvSpPr/>
          <p:nvPr/>
        </p:nvSpPr>
        <p:spPr bwMode="auto">
          <a:xfrm>
            <a:off x="928204" y="4160488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03 Postpartum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8EDBF308-A63E-2F51-8E55-6E653B7192BD}"/>
              </a:ext>
            </a:extLst>
          </p:cNvPr>
          <p:cNvSpPr/>
          <p:nvPr/>
        </p:nvSpPr>
        <p:spPr bwMode="auto">
          <a:xfrm>
            <a:off x="3259416" y="1911659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04 Soins palliatifs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15177567-726C-EA67-A5E7-905D5C3645CC}"/>
              </a:ext>
            </a:extLst>
          </p:cNvPr>
          <p:cNvSpPr/>
          <p:nvPr/>
        </p:nvSpPr>
        <p:spPr bwMode="auto">
          <a:xfrm>
            <a:off x="3264849" y="2590058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/>
                <a:ea typeface="ＭＳ Ｐゴシック"/>
                <a:cs typeface="Arial"/>
              </a:rPr>
              <a:t>05 Courts</a:t>
            </a:r>
            <a:endParaRPr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/>
              <a:ea typeface="ＭＳ Ｐゴシック"/>
              <a:cs typeface="Arial"/>
            </a:endParaRP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4BDB8B74-CBA3-903E-C86E-0C1DC71F6EDC}"/>
              </a:ext>
            </a:extLst>
          </p:cNvPr>
          <p:cNvSpPr/>
          <p:nvPr/>
        </p:nvSpPr>
        <p:spPr bwMode="auto">
          <a:xfrm>
            <a:off x="3264849" y="3267038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06 Nutrition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4C7F856A-6295-5C52-51A1-908BADBB87BE}"/>
              </a:ext>
            </a:extLst>
          </p:cNvPr>
          <p:cNvSpPr/>
          <p:nvPr/>
        </p:nvSpPr>
        <p:spPr bwMode="auto">
          <a:xfrm>
            <a:off x="3255557" y="3944051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07 Douleur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EC87553F-3094-7F6D-769D-0E8F8570F9CE}"/>
              </a:ext>
            </a:extLst>
          </p:cNvPr>
          <p:cNvSpPr/>
          <p:nvPr/>
        </p:nvSpPr>
        <p:spPr bwMode="auto">
          <a:xfrm>
            <a:off x="3255557" y="4630357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/>
                <a:ea typeface="ＭＳ Ｐゴシック"/>
                <a:cs typeface="Arial"/>
              </a:rPr>
              <a:t>08 Rééducation</a:t>
            </a:r>
            <a:r>
              <a:rPr lang="fr-FR" sz="1600" baseline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 orthopédique</a:t>
            </a: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ＭＳ Ｐゴシック" charset="0"/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62C3B7AF-04D9-A19B-91B5-57EE754C1007}"/>
              </a:ext>
            </a:extLst>
          </p:cNvPr>
          <p:cNvSpPr/>
          <p:nvPr/>
        </p:nvSpPr>
        <p:spPr bwMode="auto">
          <a:xfrm>
            <a:off x="5476508" y="1498918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/>
                <a:ea typeface="ＭＳ Ｐゴシック"/>
                <a:cs typeface="Arial"/>
              </a:rPr>
              <a:t>09 Affections </a:t>
            </a:r>
            <a:r>
              <a:rPr lang="fr-FR" sz="1600" baseline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cutanées</a:t>
            </a: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ＭＳ Ｐゴシック" charset="0"/>
            </a:endParaRP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3DB60B8E-97EA-98D1-2BDD-CBEFD6C77409}"/>
              </a:ext>
            </a:extLst>
          </p:cNvPr>
          <p:cNvSpPr/>
          <p:nvPr/>
        </p:nvSpPr>
        <p:spPr bwMode="auto">
          <a:xfrm>
            <a:off x="5488527" y="2180144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baseline="0">
                <a:solidFill>
                  <a:schemeClr val="bg1"/>
                </a:solidFill>
                <a:latin typeface="Arial" panose="020B0604020202020204" pitchFamily="34" charset="0"/>
                <a:ea typeface="ＭＳ Ｐゴシック" charset="0"/>
              </a:rPr>
              <a:t>10</a:t>
            </a: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 Cancers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D1AFE9AC-3309-37F7-FB6C-813AF828F2DE}"/>
              </a:ext>
            </a:extLst>
          </p:cNvPr>
          <p:cNvSpPr/>
          <p:nvPr/>
        </p:nvSpPr>
        <p:spPr bwMode="auto">
          <a:xfrm>
            <a:off x="5488527" y="2858160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baseline="0">
                <a:solidFill>
                  <a:schemeClr val="bg1"/>
                </a:solidFill>
                <a:latin typeface="Arial" panose="020B0604020202020204" pitchFamily="34" charset="0"/>
                <a:ea typeface="ＭＳ Ｐゴシック" charset="0"/>
              </a:rPr>
              <a:t>11</a:t>
            </a: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 Infections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BBC990BA-C2DF-7366-7D38-10F18DD71F2C}"/>
              </a:ext>
            </a:extLst>
          </p:cNvPr>
          <p:cNvSpPr/>
          <p:nvPr/>
        </p:nvSpPr>
        <p:spPr bwMode="auto">
          <a:xfrm>
            <a:off x="5488527" y="3537829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baseline="0">
                <a:solidFill>
                  <a:schemeClr val="bg1"/>
                </a:solidFill>
                <a:latin typeface="Arial" panose="020B0604020202020204" pitchFamily="34" charset="0"/>
                <a:ea typeface="ＭＳ Ｐゴシック" charset="0"/>
              </a:rPr>
              <a:t>12</a:t>
            </a: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 Affections neurologiques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43069E13-8AEE-70D0-1CEF-DF08EE40D6E6}"/>
              </a:ext>
            </a:extLst>
          </p:cNvPr>
          <p:cNvSpPr/>
          <p:nvPr/>
        </p:nvSpPr>
        <p:spPr bwMode="auto">
          <a:xfrm>
            <a:off x="5488526" y="4220602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baseline="0">
                <a:solidFill>
                  <a:schemeClr val="bg1"/>
                </a:solidFill>
                <a:latin typeface="Arial" panose="020B0604020202020204" pitchFamily="34" charset="0"/>
                <a:ea typeface="ＭＳ Ｐゴシック" charset="0"/>
              </a:rPr>
              <a:t>13</a:t>
            </a: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 Traumato &amp; orthopédie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A63CE588-E233-A8CD-5A47-BCE911587BF3}"/>
              </a:ext>
            </a:extLst>
          </p:cNvPr>
          <p:cNvSpPr/>
          <p:nvPr/>
        </p:nvSpPr>
        <p:spPr bwMode="auto">
          <a:xfrm>
            <a:off x="5488526" y="4903376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baseline="0">
                <a:solidFill>
                  <a:schemeClr val="bg1"/>
                </a:solidFill>
                <a:latin typeface="Arial" panose="020B0604020202020204" pitchFamily="34" charset="0"/>
                <a:ea typeface="ＭＳ Ｐゴシック" charset="0"/>
              </a:rPr>
              <a:t>14</a:t>
            </a: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 Appareils et insuffisances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84CE42A-5749-596D-AEEA-71DB18B94489}"/>
              </a:ext>
            </a:extLst>
          </p:cNvPr>
          <p:cNvSpPr txBox="1"/>
          <p:nvPr/>
        </p:nvSpPr>
        <p:spPr>
          <a:xfrm>
            <a:off x="9073659" y="2946608"/>
            <a:ext cx="2586972" cy="1384995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fr-FR" sz="1400" i="1" baseline="0">
                <a:latin typeface="Arial"/>
                <a:ea typeface="ＭＳ Ｐゴシック"/>
                <a:cs typeface="Arial"/>
              </a:rPr>
              <a:t>Les blocs ont une valeur descriptive et ne sont pas un élément de groupage. </a:t>
            </a:r>
            <a:endParaRPr lang="fr-FR">
              <a:latin typeface="Arial"/>
              <a:ea typeface="ＭＳ Ｐゴシック"/>
              <a:cs typeface="Arial"/>
            </a:endParaRPr>
          </a:p>
          <a:p>
            <a:pPr algn="just"/>
            <a:r>
              <a:rPr lang="fr-FR" sz="1400" i="1" baseline="0">
                <a:latin typeface="Arial"/>
                <a:ea typeface="ＭＳ Ｐゴシック"/>
                <a:cs typeface="Arial"/>
              </a:rPr>
              <a:t>Ils peuvent se comprendre comme un équivalent des CMD en MCO.</a:t>
            </a:r>
            <a:endParaRPr lang="fr-FR">
              <a:latin typeface="Arial"/>
              <a:ea typeface="ＭＳ Ｐゴシック"/>
              <a:cs typeface="Arial"/>
            </a:endParaRPr>
          </a:p>
        </p:txBody>
      </p:sp>
      <p:pic>
        <p:nvPicPr>
          <p:cNvPr id="13" name="Graphique 12" descr="Informations avec un remplissage uni">
            <a:extLst>
              <a:ext uri="{FF2B5EF4-FFF2-40B4-BE49-F238E27FC236}">
                <a16:creationId xmlns:a16="http://schemas.microsoft.com/office/drawing/2014/main" id="{34569825-CB48-B06C-C003-D2C1A31B99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32050" y="2603829"/>
            <a:ext cx="338965" cy="338965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7FE7729-72CD-003E-21A3-EF3D0B10B4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9083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8A0AF5-A642-4A12-A360-FD8A0E7F0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Nomenclature des groupes HAD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A244C9-52E4-4353-9772-80BA6708F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157" y="2058304"/>
            <a:ext cx="6400087" cy="520815"/>
          </a:xfrm>
        </p:spPr>
        <p:txBody>
          <a:bodyPr lIns="36000" tIns="36000" rIns="36000" bIns="36000"/>
          <a:lstStyle/>
          <a:p>
            <a:pPr marL="445770" indent="-261620"/>
            <a:r>
              <a:rPr lang="fr-FR" dirty="0"/>
              <a:t>Identifiant d’un groupe</a:t>
            </a:r>
          </a:p>
          <a:p>
            <a:pPr marL="476250" lvl="1" indent="0">
              <a:buNone/>
            </a:pPr>
            <a:endParaRPr lang="fr-FR" dirty="0">
              <a:cs typeface="Arial"/>
            </a:endParaRPr>
          </a:p>
          <a:p>
            <a:pPr marL="445770" indent="-261620"/>
            <a:endParaRPr lang="fr-FR" dirty="0"/>
          </a:p>
          <a:p>
            <a:pPr marL="445770" indent="-261620"/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EC72E5-178B-49D3-B1EC-65A05E037836}"/>
              </a:ext>
            </a:extLst>
          </p:cNvPr>
          <p:cNvSpPr/>
          <p:nvPr/>
        </p:nvSpPr>
        <p:spPr bwMode="auto">
          <a:xfrm>
            <a:off x="7074880" y="1903214"/>
            <a:ext cx="3206905" cy="83099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5400" baseline="0" dirty="0">
                <a:solidFill>
                  <a:schemeClr val="accent1"/>
                </a:solidFill>
                <a:latin typeface="Arial"/>
                <a:ea typeface="ＭＳ Ｐゴシック"/>
                <a:cs typeface="Arial"/>
              </a:rPr>
              <a:t>XX </a:t>
            </a:r>
            <a:r>
              <a:rPr lang="fr-FR" sz="5400" baseline="0" dirty="0">
                <a:solidFill>
                  <a:srgbClr val="0070C0"/>
                </a:solidFill>
                <a:latin typeface="Arial"/>
                <a:ea typeface="ＭＳ Ｐゴシック"/>
                <a:cs typeface="Arial"/>
              </a:rPr>
              <a:t>YY </a:t>
            </a:r>
            <a:r>
              <a:rPr lang="fr-FR" sz="5400" baseline="0" dirty="0">
                <a:solidFill>
                  <a:srgbClr val="7030A0"/>
                </a:solidFill>
                <a:latin typeface="Arial"/>
                <a:ea typeface="ＭＳ Ｐゴシック"/>
                <a:cs typeface="Arial"/>
              </a:rPr>
              <a:t>1</a:t>
            </a:r>
            <a:r>
              <a:rPr lang="fr-FR" sz="5400" baseline="0" dirty="0">
                <a:solidFill>
                  <a:srgbClr val="00B050"/>
                </a:solidFill>
                <a:latin typeface="Arial"/>
                <a:ea typeface="ＭＳ Ｐゴシック"/>
                <a:cs typeface="Arial"/>
              </a:rPr>
              <a:t> </a:t>
            </a:r>
            <a:r>
              <a:rPr lang="fr-FR" sz="5400" baseline="0" dirty="0">
                <a:solidFill>
                  <a:schemeClr val="accent2"/>
                </a:solidFill>
                <a:latin typeface="Arial"/>
                <a:ea typeface="ＭＳ Ｐゴシック"/>
                <a:cs typeface="Arial"/>
              </a:rPr>
              <a:t>A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2041C0-95F8-435A-BFFF-F3942A764F8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4" name="Accolade ouvrante 3">
            <a:extLst>
              <a:ext uri="{FF2B5EF4-FFF2-40B4-BE49-F238E27FC236}">
                <a16:creationId xmlns:a16="http://schemas.microsoft.com/office/drawing/2014/main" id="{4F610E46-65C0-EE65-B163-6AE0AAF5F5FB}"/>
              </a:ext>
            </a:extLst>
          </p:cNvPr>
          <p:cNvSpPr/>
          <p:nvPr/>
        </p:nvSpPr>
        <p:spPr bwMode="auto">
          <a:xfrm rot="16200000">
            <a:off x="7880941" y="2195687"/>
            <a:ext cx="338894" cy="1958621"/>
          </a:xfrm>
          <a:prstGeom prst="leftBr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-25000">
              <a:ln>
                <a:noFill/>
              </a:ln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7" name="Accolade ouvrante 6">
            <a:extLst>
              <a:ext uri="{FF2B5EF4-FFF2-40B4-BE49-F238E27FC236}">
                <a16:creationId xmlns:a16="http://schemas.microsoft.com/office/drawing/2014/main" id="{BFE7E89D-C7FF-94E0-AE5B-7AC178309DBB}"/>
              </a:ext>
            </a:extLst>
          </p:cNvPr>
          <p:cNvSpPr/>
          <p:nvPr/>
        </p:nvSpPr>
        <p:spPr bwMode="auto">
          <a:xfrm rot="16200000">
            <a:off x="8233718" y="2823632"/>
            <a:ext cx="374172" cy="2699454"/>
          </a:xfrm>
          <a:prstGeom prst="leftBrace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-25000">
              <a:ln>
                <a:noFill/>
              </a:ln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8" name="Accolade ouvrante 7">
            <a:extLst>
              <a:ext uri="{FF2B5EF4-FFF2-40B4-BE49-F238E27FC236}">
                <a16:creationId xmlns:a16="http://schemas.microsoft.com/office/drawing/2014/main" id="{300F6252-CDA9-2AF2-79FE-535D4884BEB4}"/>
              </a:ext>
            </a:extLst>
          </p:cNvPr>
          <p:cNvSpPr/>
          <p:nvPr/>
        </p:nvSpPr>
        <p:spPr bwMode="auto">
          <a:xfrm rot="16200000">
            <a:off x="8653523" y="3476270"/>
            <a:ext cx="310672" cy="3475565"/>
          </a:xfrm>
          <a:prstGeom prst="leftBrace">
            <a:avLst/>
          </a:prstGeom>
          <a:solidFill>
            <a:srgbClr val="E4782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-25000">
              <a:ln>
                <a:noFill/>
              </a:ln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7EC72B0-7A1B-114A-6312-09687A5846A4}"/>
              </a:ext>
            </a:extLst>
          </p:cNvPr>
          <p:cNvSpPr txBox="1"/>
          <p:nvPr/>
        </p:nvSpPr>
        <p:spPr>
          <a:xfrm>
            <a:off x="7838722" y="3400777"/>
            <a:ext cx="543277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400" b="1" baseline="0">
                <a:latin typeface="Arial"/>
                <a:ea typeface="ＭＳ Ｐゴシック"/>
                <a:cs typeface="Arial"/>
              </a:rPr>
              <a:t>GP</a:t>
            </a:r>
            <a:endParaRPr lang="fr-FR" sz="1400" b="1" baseline="0">
              <a:latin typeface="Arial"/>
              <a:ea typeface="ＭＳ Ｐゴシック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48BFB3F-0D8E-DD64-D8B9-6697212B06C7}"/>
              </a:ext>
            </a:extLst>
          </p:cNvPr>
          <p:cNvSpPr txBox="1"/>
          <p:nvPr/>
        </p:nvSpPr>
        <p:spPr>
          <a:xfrm>
            <a:off x="8156222" y="4423832"/>
            <a:ext cx="1058332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400" b="1" baseline="0">
                <a:latin typeface="Arial"/>
                <a:ea typeface="ＭＳ Ｐゴシック"/>
                <a:cs typeface="Arial"/>
              </a:rPr>
              <a:t>GPS</a:t>
            </a:r>
            <a:endParaRPr lang="fr-FR" sz="1400" b="1" baseline="0">
              <a:latin typeface="Arial"/>
              <a:ea typeface="ＭＳ Ｐゴシック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F78F2F6-6EF8-01DC-CCA0-34226AA42E84}"/>
              </a:ext>
            </a:extLst>
          </p:cNvPr>
          <p:cNvSpPr txBox="1"/>
          <p:nvPr/>
        </p:nvSpPr>
        <p:spPr>
          <a:xfrm>
            <a:off x="8579555" y="5468054"/>
            <a:ext cx="1171221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400" b="1" baseline="0">
                <a:latin typeface="Arial"/>
                <a:ea typeface="ＭＳ Ｐゴシック"/>
                <a:cs typeface="Arial"/>
              </a:rPr>
              <a:t>GPSL</a:t>
            </a:r>
            <a:endParaRPr lang="fr-FR" sz="1400" b="1" baseline="0">
              <a:latin typeface="Arial"/>
              <a:ea typeface="ＭＳ Ｐゴシック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7BA9BF6-B5F5-33CA-FE2E-FE2C28FECD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58BC0C3-2E1A-3D57-0698-B6B7123612E1}"/>
              </a:ext>
            </a:extLst>
          </p:cNvPr>
          <p:cNvSpPr txBox="1"/>
          <p:nvPr/>
        </p:nvSpPr>
        <p:spPr>
          <a:xfrm>
            <a:off x="1660127" y="2579119"/>
            <a:ext cx="47317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5770" indent="-261620"/>
            <a:r>
              <a:rPr lang="fr-FR" sz="1800" dirty="0">
                <a:solidFill>
                  <a:schemeClr val="accent1"/>
                </a:solidFill>
                <a:latin typeface="+mn-lt"/>
              </a:rPr>
              <a:t>XX </a:t>
            </a:r>
            <a:r>
              <a:rPr lang="fr-FR" sz="1800" dirty="0">
                <a:latin typeface="+mn-lt"/>
              </a:rPr>
              <a:t>= identifiant du </a:t>
            </a:r>
            <a:r>
              <a:rPr lang="fr-FR" sz="1800" dirty="0">
                <a:solidFill>
                  <a:schemeClr val="accent1"/>
                </a:solidFill>
                <a:latin typeface="+mn-lt"/>
              </a:rPr>
              <a:t>bloc</a:t>
            </a:r>
          </a:p>
          <a:p>
            <a:pPr marL="445770" indent="-261620"/>
            <a:r>
              <a:rPr lang="fr-FR" sz="1800" dirty="0">
                <a:solidFill>
                  <a:srgbClr val="0070C0"/>
                </a:solidFill>
                <a:latin typeface="+mn-lt"/>
              </a:rPr>
              <a:t>YY </a:t>
            </a:r>
            <a:r>
              <a:rPr lang="fr-FR" sz="1800" dirty="0">
                <a:latin typeface="+mn-lt"/>
              </a:rPr>
              <a:t>= numéro </a:t>
            </a:r>
            <a:r>
              <a:rPr lang="fr-FR" sz="1800" dirty="0">
                <a:solidFill>
                  <a:schemeClr val="bg2"/>
                </a:solidFill>
                <a:latin typeface="+mn-lt"/>
              </a:rPr>
              <a:t>d’ordre du groupe </a:t>
            </a:r>
            <a:r>
              <a:rPr lang="fr-FR" sz="1800" dirty="0">
                <a:solidFill>
                  <a:schemeClr val="tx1"/>
                </a:solidFill>
                <a:latin typeface="+mn-lt"/>
              </a:rPr>
              <a:t>dans le bloc </a:t>
            </a:r>
            <a:endParaRPr lang="fr-FR" sz="1800" dirty="0">
              <a:solidFill>
                <a:schemeClr val="tx1"/>
              </a:solidFill>
              <a:latin typeface="+mn-lt"/>
              <a:cs typeface="Arial"/>
            </a:endParaRPr>
          </a:p>
          <a:p>
            <a:pPr marL="184150" indent="0">
              <a:buNone/>
            </a:pPr>
            <a:r>
              <a:rPr lang="fr-FR" sz="1800" dirty="0">
                <a:latin typeface="+mn-lt"/>
              </a:rPr>
              <a:t>La concaténation </a:t>
            </a:r>
            <a:r>
              <a:rPr lang="fr-FR" sz="1800" dirty="0">
                <a:solidFill>
                  <a:schemeClr val="accent1"/>
                </a:solidFill>
                <a:latin typeface="+mn-lt"/>
              </a:rPr>
              <a:t>XX</a:t>
            </a:r>
            <a:r>
              <a:rPr lang="fr-FR" sz="1800" dirty="0">
                <a:solidFill>
                  <a:srgbClr val="0070C0"/>
                </a:solidFill>
                <a:latin typeface="+mn-lt"/>
              </a:rPr>
              <a:t>YY</a:t>
            </a:r>
            <a:r>
              <a:rPr lang="fr-FR" sz="1800" dirty="0">
                <a:latin typeface="+mn-lt"/>
              </a:rPr>
              <a:t> se dénomme </a:t>
            </a:r>
            <a:r>
              <a:rPr lang="fr-FR" sz="1800" b="1" i="1" dirty="0">
                <a:latin typeface="+mn-lt"/>
              </a:rPr>
              <a:t>groupe principal</a:t>
            </a:r>
            <a:r>
              <a:rPr lang="fr-FR" sz="1800" b="1" dirty="0">
                <a:latin typeface="+mn-lt"/>
              </a:rPr>
              <a:t> (GP)</a:t>
            </a:r>
            <a:endParaRPr lang="fr-FR" sz="1800" b="1" i="1" baseline="0" dirty="0">
              <a:latin typeface="+mn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53DA51A-329F-7D4A-4356-851858AE941D}"/>
              </a:ext>
            </a:extLst>
          </p:cNvPr>
          <p:cNvSpPr txBox="1"/>
          <p:nvPr/>
        </p:nvSpPr>
        <p:spPr>
          <a:xfrm>
            <a:off x="1660127" y="4044093"/>
            <a:ext cx="4554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5770" indent="-261620"/>
            <a:r>
              <a:rPr lang="fr-FR" sz="1800" dirty="0">
                <a:solidFill>
                  <a:srgbClr val="7030A0"/>
                </a:solidFill>
                <a:latin typeface="+mn-lt"/>
                <a:cs typeface="Times" panose="02020603050405020304" pitchFamily="18" charset="0"/>
              </a:rPr>
              <a:t>1</a:t>
            </a:r>
            <a:r>
              <a:rPr lang="fr-FR" sz="1800" dirty="0">
                <a:solidFill>
                  <a:srgbClr val="00B050"/>
                </a:solidFill>
                <a:latin typeface="+mn-lt"/>
                <a:cs typeface="Times" panose="02020603050405020304" pitchFamily="18" charset="0"/>
              </a:rPr>
              <a:t> </a:t>
            </a:r>
            <a:r>
              <a:rPr lang="fr-FR" sz="1800" dirty="0">
                <a:latin typeface="+mn-lt"/>
                <a:cs typeface="Times" panose="02020603050405020304" pitchFamily="18" charset="0"/>
              </a:rPr>
              <a:t>= niveau de </a:t>
            </a:r>
            <a:r>
              <a:rPr lang="fr-FR" sz="1800" b="1" dirty="0">
                <a:latin typeface="+mn-lt"/>
                <a:cs typeface="Times" panose="02020603050405020304" pitchFamily="18" charset="0"/>
              </a:rPr>
              <a:t>sévérité</a:t>
            </a:r>
            <a:endParaRPr lang="fr-FR" sz="1800" b="1" dirty="0">
              <a:solidFill>
                <a:srgbClr val="0070C0"/>
              </a:solidFill>
              <a:latin typeface="+mn-lt"/>
              <a:cs typeface="Times" panose="02020603050405020304" pitchFamily="18" charset="0"/>
            </a:endParaRPr>
          </a:p>
          <a:p>
            <a:pPr algn="l"/>
            <a:endParaRPr lang="fr-FR" sz="1800" dirty="0">
              <a:solidFill>
                <a:srgbClr val="4E455D"/>
              </a:solidFill>
              <a:latin typeface="+mn-lt"/>
              <a:ea typeface="+mn-ea"/>
              <a:cs typeface="Times" panose="02020603050405020304" pitchFamily="18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B460B6C-48CF-F21E-CB24-D4666C80EF9C}"/>
              </a:ext>
            </a:extLst>
          </p:cNvPr>
          <p:cNvSpPr txBox="1"/>
          <p:nvPr/>
        </p:nvSpPr>
        <p:spPr>
          <a:xfrm>
            <a:off x="1863547" y="4937053"/>
            <a:ext cx="276095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chemeClr val="accent2"/>
                </a:solidFill>
                <a:latin typeface="+mn-lt"/>
                <a:cs typeface="Times" panose="02020603050405020304" pitchFamily="18" charset="0"/>
              </a:rPr>
              <a:t>A</a:t>
            </a:r>
            <a:r>
              <a:rPr lang="fr-FR" sz="1800" dirty="0">
                <a:latin typeface="+mn-lt"/>
                <a:cs typeface="Times" panose="02020603050405020304" pitchFamily="18" charset="0"/>
              </a:rPr>
              <a:t> = niveau de </a:t>
            </a:r>
            <a:r>
              <a:rPr lang="fr-FR" sz="1800" b="1" dirty="0">
                <a:latin typeface="+mn-lt"/>
                <a:cs typeface="Times" panose="02020603050405020304" pitchFamily="18" charset="0"/>
              </a:rPr>
              <a:t>lourdeur</a:t>
            </a:r>
          </a:p>
          <a:p>
            <a:pPr algn="l"/>
            <a:endParaRPr lang="fr-FR" sz="1800" i="1" baseline="0" dirty="0">
              <a:latin typeface="+mn-lt"/>
              <a:cs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06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10" grpId="0"/>
      <p:bldP spid="12" grpId="0"/>
      <p:bldP spid="13" grpId="0"/>
      <p:bldP spid="11" grpId="0"/>
      <p:bldP spid="14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33F26D2D-5012-4471-AD22-060941806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tx1"/>
                </a:solidFill>
                <a:latin typeface="Arial"/>
                <a:cs typeface="Arial"/>
              </a:rPr>
              <a:t>Schéma de groupage HAD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4A57F283-0601-4E45-9239-D2BC386FE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5770" indent="-261620"/>
            <a:r>
              <a:rPr lang="fr-FR"/>
              <a:t>Récapitulation</a:t>
            </a:r>
          </a:p>
          <a:p>
            <a:pPr lvl="1"/>
            <a:endParaRPr lang="fr-FR" sz="180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17667F-A2CA-4295-87E7-DA44C2D984C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F5817BFB-B515-40EE-4204-DCC94DB822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926" y="1654478"/>
            <a:ext cx="8962147" cy="4420486"/>
          </a:xfrm>
          <a:prstGeom prst="rect">
            <a:avLst/>
          </a:prstGeom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F7431CA-DABC-5395-CC55-7215CA9563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29723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ECC89-3C78-7E9A-2AFC-EB06DEBE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latin typeface="+mn-lt"/>
              </a:rPr>
            </a:br>
            <a:r>
              <a:rPr lang="fr-FR">
                <a:latin typeface="+mn-lt"/>
              </a:rPr>
              <a:t>Illustration, cas pratique </a:t>
            </a:r>
            <a:endParaRPr lang="fr-FR">
              <a:latin typeface="Arial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6B82C-AF2A-9132-3ABB-ECA2309B66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67823C-F579-7BFA-615F-65B424FBB068}"/>
              </a:ext>
            </a:extLst>
          </p:cNvPr>
          <p:cNvSpPr txBox="1"/>
          <p:nvPr/>
        </p:nvSpPr>
        <p:spPr>
          <a:xfrm>
            <a:off x="95214" y="1577716"/>
            <a:ext cx="3225036" cy="524334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Séjour de 111 jours 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mono-séquence 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NS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08 Soins complexes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DP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G82.20 Paraplégie complète motrice, sans 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MPP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14 Soins de nursing lourds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L891 Ulcère de décubitus de stade II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R5210 Douleur neuropathique</a:t>
            </a:r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MPA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11 Rééducation orthopédique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S2200 Fracture fermée d'une vertèbre dorsale</a:t>
            </a:r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IK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 40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phys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3 3 1 2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000000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2 1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BEE95A8-D3F9-5202-D33B-9E48F72A4678}"/>
              </a:ext>
            </a:extLst>
          </p:cNvPr>
          <p:cNvSpPr txBox="1"/>
          <p:nvPr/>
        </p:nvSpPr>
        <p:spPr>
          <a:xfrm>
            <a:off x="1707733" y="946538"/>
            <a:ext cx="5278994" cy="503590"/>
          </a:xfrm>
          <a:prstGeom prst="rect">
            <a:avLst/>
          </a:prstGeom>
          <a:solidFill>
            <a:schemeClr val="tx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Homme 55 ans -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P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araplégie sur fracture vertèbre dorsale suite AT</a:t>
            </a:r>
          </a:p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PEC nursing + escarre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+ </a:t>
            </a:r>
            <a:r>
              <a:rPr lang="fr-FR" sz="1400" b="0" i="0" baseline="0" err="1">
                <a:solidFill>
                  <a:schemeClr val="bg1"/>
                </a:solidFill>
                <a:effectLst/>
                <a:latin typeface="+mn-lt"/>
              </a:rPr>
              <a:t>rééduc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 des transferts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47ED4E8-C772-A13C-176E-77697F6A35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2883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E77C5F42-5906-4FD7-A5EA-31CF0781C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Plan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CA677FA7-02A8-4C0E-9526-BEB7725C9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8923" y="2086251"/>
            <a:ext cx="9295476" cy="4180149"/>
          </a:xfrm>
          <a:ln>
            <a:noFill/>
          </a:ln>
        </p:spPr>
        <p:txBody>
          <a:bodyPr/>
          <a:lstStyle/>
          <a:p>
            <a:pPr marL="445770" indent="-261620"/>
            <a:r>
              <a:rPr lang="fr-FR" sz="1600" b="1" dirty="0"/>
              <a:t>Introduction</a:t>
            </a:r>
          </a:p>
          <a:p>
            <a:pPr marL="445770" indent="-261620"/>
            <a:endParaRPr lang="fr-FR" sz="1600" b="1" dirty="0"/>
          </a:p>
          <a:p>
            <a:pPr marL="445770" indent="-261620"/>
            <a:r>
              <a:rPr lang="fr-FR" sz="1600" b="1" dirty="0"/>
              <a:t>Présentation de la classification</a:t>
            </a:r>
          </a:p>
          <a:p>
            <a:pPr marL="445770" indent="-261620"/>
            <a:endParaRPr lang="fr-FR" sz="1600" dirty="0"/>
          </a:p>
          <a:p>
            <a:pPr marL="445770" indent="-261620"/>
            <a:r>
              <a:rPr lang="fr-FR" sz="1600" b="1" dirty="0"/>
              <a:t>Présentation de l’arbre de classification</a:t>
            </a:r>
          </a:p>
          <a:p>
            <a:pPr marL="445770" indent="-261620"/>
            <a:endParaRPr lang="fr-FR" sz="1600" dirty="0"/>
          </a:p>
          <a:p>
            <a:pPr marL="445770" indent="-261620"/>
            <a:r>
              <a:rPr lang="fr-FR" sz="1600" b="1" dirty="0"/>
              <a:t>Expérimentation et restitutions</a:t>
            </a:r>
          </a:p>
          <a:p>
            <a:pPr lvl="1"/>
            <a:endParaRPr lang="fr-FR" dirty="0">
              <a:cs typeface="Arial"/>
            </a:endParaRPr>
          </a:p>
          <a:p>
            <a:pPr marL="476250" lvl="1" indent="0">
              <a:buNone/>
            </a:pPr>
            <a:endParaRPr lang="fr-FR" dirty="0">
              <a:solidFill>
                <a:srgbClr val="00B0F0"/>
              </a:solidFill>
              <a:cs typeface="Arial"/>
            </a:endParaRPr>
          </a:p>
          <a:p>
            <a:pPr marL="476250" lvl="1" indent="0">
              <a:buNone/>
            </a:pPr>
            <a:r>
              <a:rPr lang="fr-FR" dirty="0">
                <a:solidFill>
                  <a:srgbClr val="00B0F0"/>
                </a:solidFill>
                <a:cs typeface="Arial Bold"/>
              </a:rPr>
              <a:t>Questions/Réponses</a:t>
            </a:r>
          </a:p>
          <a:p>
            <a:pPr marL="476250" lvl="1" indent="0">
              <a:buNone/>
            </a:pPr>
            <a:endParaRPr lang="fr-FR" dirty="0">
              <a:cs typeface="Arial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9D31FD-D728-4ECF-B193-4AA06C2CFB0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 dirty="0">
                <a:ea typeface="ＭＳ Ｐゴシック"/>
              </a:rPr>
              <a:t>ATIH CIMMF-CFAM webinaire classification HAD 2 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E690585-D88F-272A-1815-A97DB40FD1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25140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ECC89-3C78-7E9A-2AFC-EB06DEBE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</a:br>
            <a:r>
              <a:rPr lang="fr-FR">
                <a:solidFill>
                  <a:schemeClr val="tx1"/>
                </a:solidFill>
                <a:latin typeface="+mn-lt"/>
                <a:cs typeface="Arial"/>
              </a:rPr>
              <a:t>Illustration, cas pratique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6B82C-AF2A-9132-3ABB-ECA2309B66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67823C-F579-7BFA-615F-65B424FBB068}"/>
              </a:ext>
            </a:extLst>
          </p:cNvPr>
          <p:cNvSpPr txBox="1"/>
          <p:nvPr/>
        </p:nvSpPr>
        <p:spPr>
          <a:xfrm>
            <a:off x="95214" y="1577716"/>
            <a:ext cx="3225036" cy="524334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Séjour de 111 jours 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mono-séquence 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NS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08 Soins complexes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DP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G82.20 Paraplégie complète motrice, sans 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MPP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14 Soins de nursing lourds</a:t>
            </a:r>
            <a:r>
              <a:rPr lang="en-US" sz="1400" b="0" i="0" baseline="0">
                <a:solidFill>
                  <a:schemeClr val="accent6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L891 Ulcère de décubitus de stade II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R5210 Douleur neuropathique</a:t>
            </a:r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MPA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11 Rééducation orthopédique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S2200 Fracture fermée d'une vertèbre dorsale</a:t>
            </a:r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IK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 40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phys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3 3 1 2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000000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2 1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898D5F9-EB9F-F643-A400-2D2E2B4CDA21}"/>
              </a:ext>
            </a:extLst>
          </p:cNvPr>
          <p:cNvSpPr txBox="1"/>
          <p:nvPr/>
        </p:nvSpPr>
        <p:spPr>
          <a:xfrm>
            <a:off x="3425821" y="1577715"/>
            <a:ext cx="3225036" cy="288147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 - Détermination Groupe Principal (GP)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86E30DD-682C-6F94-AE21-E441DD6C0F20}"/>
              </a:ext>
            </a:extLst>
          </p:cNvPr>
          <p:cNvSpPr txBox="1"/>
          <p:nvPr/>
        </p:nvSpPr>
        <p:spPr>
          <a:xfrm>
            <a:off x="1707733" y="946538"/>
            <a:ext cx="5278994" cy="503590"/>
          </a:xfrm>
          <a:prstGeom prst="rect">
            <a:avLst/>
          </a:prstGeom>
          <a:solidFill>
            <a:schemeClr val="tx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Homme 55 ans -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P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araplégie sur fracture vertèbre dorsale suite AT</a:t>
            </a:r>
          </a:p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PEC nursing + escarre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+ </a:t>
            </a:r>
            <a:r>
              <a:rPr lang="fr-FR" sz="1400" b="0" i="0" baseline="0" err="1">
                <a:solidFill>
                  <a:schemeClr val="bg1"/>
                </a:solidFill>
                <a:effectLst/>
                <a:latin typeface="+mn-lt"/>
              </a:rPr>
              <a:t>rééduc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 des transferts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A72AB58-300B-79E9-E55E-7000CD1593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7260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ECC89-3C78-7E9A-2AFC-EB06DEBE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</a:br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Illustration, cas pratique</a:t>
            </a:r>
            <a:endParaRPr lang="fr-FR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6B82C-AF2A-9132-3ABB-ECA2309B66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67823C-F579-7BFA-615F-65B424FBB068}"/>
              </a:ext>
            </a:extLst>
          </p:cNvPr>
          <p:cNvSpPr txBox="1"/>
          <p:nvPr/>
        </p:nvSpPr>
        <p:spPr>
          <a:xfrm>
            <a:off x="95214" y="1577716"/>
            <a:ext cx="3225036" cy="524334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Séjour de 111 jours 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mono-séquence 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NS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08 Soins complexes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chemeClr val="bg2"/>
                </a:solidFill>
                <a:effectLst/>
                <a:latin typeface="+mn-lt"/>
              </a:rPr>
              <a:t>DP</a:t>
            </a:r>
            <a:r>
              <a:rPr lang="fr-FR" sz="1400" b="0" i="0" u="none" strike="noStrike" baseline="0">
                <a:solidFill>
                  <a:schemeClr val="bg2"/>
                </a:solidFill>
                <a:effectLst/>
                <a:latin typeface="+mn-lt"/>
              </a:rPr>
              <a:t>: G82.20 Paraplégie complète motrice, sans précision</a:t>
            </a:r>
            <a:r>
              <a:rPr lang="en-US" sz="1400" b="0" i="0" baseline="0">
                <a:solidFill>
                  <a:schemeClr val="bg2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baseline="0">
                <a:solidFill>
                  <a:schemeClr val="bg2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chemeClr val="bg2"/>
                </a:solidFill>
                <a:effectLst/>
                <a:latin typeface="+mn-lt"/>
              </a:rPr>
              <a:t>MPP</a:t>
            </a:r>
            <a:r>
              <a:rPr lang="fr-FR" sz="1400" b="0" i="0" u="none" strike="noStrike" baseline="0">
                <a:solidFill>
                  <a:schemeClr val="bg2"/>
                </a:solidFill>
                <a:effectLst/>
                <a:latin typeface="+mn-lt"/>
              </a:rPr>
              <a:t>: 14 Soins de nursing lourds</a:t>
            </a:r>
            <a:r>
              <a:rPr lang="en-US" sz="1400" b="0" i="0" baseline="0">
                <a:solidFill>
                  <a:schemeClr val="bg2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L891 Ulcère de décubitus de stade II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R5210 Douleur neuropathique</a:t>
            </a:r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MPA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11 Rééducation orthopédique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S2200 Fracture fermée d'une vertèbre dorsale</a:t>
            </a:r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IK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 40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phys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3 3 1 2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000000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2 1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898D5F9-EB9F-F643-A400-2D2E2B4CDA21}"/>
              </a:ext>
            </a:extLst>
          </p:cNvPr>
          <p:cNvSpPr txBox="1"/>
          <p:nvPr/>
        </p:nvSpPr>
        <p:spPr>
          <a:xfrm>
            <a:off x="3425821" y="1577715"/>
            <a:ext cx="3225036" cy="288147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 - Détermination Groupe Principal (GP)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11CD9C8-317E-ADC2-219F-173EA1AB3187}"/>
              </a:ext>
            </a:extLst>
          </p:cNvPr>
          <p:cNvSpPr txBox="1"/>
          <p:nvPr/>
        </p:nvSpPr>
        <p:spPr>
          <a:xfrm>
            <a:off x="3425819" y="2317021"/>
            <a:ext cx="3702950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600" b="1" baseline="0" dirty="0">
                <a:solidFill>
                  <a:schemeClr val="bg2"/>
                </a:solidFill>
                <a:latin typeface="+mn-lt"/>
                <a:ea typeface="ＭＳ Ｐゴシック"/>
              </a:rPr>
              <a:t>1202_AFFECTIONS DEFICITAIRES (T)</a:t>
            </a:r>
            <a:endParaRPr lang="en-US" sz="1600" b="1" i="0" baseline="0" dirty="0">
              <a:solidFill>
                <a:schemeClr val="bg2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7" name="Accolade fermante 6">
            <a:extLst>
              <a:ext uri="{FF2B5EF4-FFF2-40B4-BE49-F238E27FC236}">
                <a16:creationId xmlns:a16="http://schemas.microsoft.com/office/drawing/2014/main" id="{E2B14E58-40BF-B118-866B-36BA21053C2F}"/>
              </a:ext>
            </a:extLst>
          </p:cNvPr>
          <p:cNvSpPr/>
          <p:nvPr/>
        </p:nvSpPr>
        <p:spPr>
          <a:xfrm>
            <a:off x="3125562" y="2139335"/>
            <a:ext cx="164982" cy="679508"/>
          </a:xfrm>
          <a:prstGeom prst="rightBrace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44814A9-FFEB-2AC2-909D-C66CFC067031}"/>
              </a:ext>
            </a:extLst>
          </p:cNvPr>
          <p:cNvSpPr txBox="1"/>
          <p:nvPr/>
        </p:nvSpPr>
        <p:spPr>
          <a:xfrm>
            <a:off x="1707733" y="946538"/>
            <a:ext cx="5278994" cy="503590"/>
          </a:xfrm>
          <a:prstGeom prst="rect">
            <a:avLst/>
          </a:prstGeom>
          <a:solidFill>
            <a:schemeClr val="tx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Homme 55 ans -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P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araplégie sur fracture vertèbre dorsale suite AT</a:t>
            </a:r>
          </a:p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PEC nursing + escarre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+ </a:t>
            </a:r>
            <a:r>
              <a:rPr lang="fr-FR" sz="1400" b="0" i="0" baseline="0" err="1">
                <a:solidFill>
                  <a:schemeClr val="bg1"/>
                </a:solidFill>
                <a:effectLst/>
                <a:latin typeface="+mn-lt"/>
              </a:rPr>
              <a:t>rééduc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 des transferts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7B788E-4D8F-BD71-8086-5AD6F2DC8F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96741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ECC89-3C78-7E9A-2AFC-EB06DEBE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</a:br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Illustration, cas pratique</a:t>
            </a:r>
            <a:endParaRPr lang="fr-FR">
              <a:solidFill>
                <a:schemeClr val="bg1">
                  <a:lumMod val="75000"/>
                </a:schemeClr>
              </a:solidFill>
              <a:cs typeface="Arial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6B82C-AF2A-9132-3ABB-ECA2309B66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67823C-F579-7BFA-615F-65B424FBB068}"/>
              </a:ext>
            </a:extLst>
          </p:cNvPr>
          <p:cNvSpPr txBox="1"/>
          <p:nvPr/>
        </p:nvSpPr>
        <p:spPr>
          <a:xfrm>
            <a:off x="95214" y="1577716"/>
            <a:ext cx="3225036" cy="524334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Séjour de 111 jours 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mono-séquence 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NS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08 Soins complexes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sngStrike" baseline="0">
                <a:effectLst/>
                <a:latin typeface="+mn-lt"/>
              </a:rPr>
              <a:t>DP</a:t>
            </a:r>
            <a:r>
              <a:rPr lang="fr-FR" sz="1400" b="0" i="0" u="none" strike="sngStrike" baseline="0">
                <a:effectLst/>
                <a:latin typeface="+mn-lt"/>
              </a:rPr>
              <a:t>: G82.20 Paraplégie complète motrice, sans 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sngStrike" baseline="0">
                <a:effectLst/>
                <a:latin typeface="+mn-lt"/>
              </a:rPr>
              <a:t>MPP</a:t>
            </a:r>
            <a:r>
              <a:rPr lang="fr-FR" sz="1400" b="0" i="0" u="none" strike="sngStrike" baseline="0">
                <a:effectLst/>
                <a:latin typeface="+mn-lt"/>
              </a:rPr>
              <a:t>: 14 Soins de nursing lourds</a:t>
            </a:r>
            <a:r>
              <a:rPr lang="en-US" sz="1400" b="0" i="0" strike="sngStrike" baseline="0">
                <a:solidFill>
                  <a:schemeClr val="bg2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L891 Ulcère de décubitus de stade II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R5210 Douleur neuropathique</a:t>
            </a:r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MPA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11 Rééducation orthopédique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S2200 Fracture fermée d'une vertèbre dorsale</a:t>
            </a:r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IK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 40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phys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3 3 1 2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000000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2 1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898D5F9-EB9F-F643-A400-2D2E2B4CDA21}"/>
              </a:ext>
            </a:extLst>
          </p:cNvPr>
          <p:cNvSpPr txBox="1"/>
          <p:nvPr/>
        </p:nvSpPr>
        <p:spPr>
          <a:xfrm>
            <a:off x="3696588" y="1575098"/>
            <a:ext cx="1785371" cy="288147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 – Détermination GP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83D113E-CF5C-D3A7-9690-5E797401BB0F}"/>
              </a:ext>
            </a:extLst>
          </p:cNvPr>
          <p:cNvSpPr txBox="1"/>
          <p:nvPr/>
        </p:nvSpPr>
        <p:spPr>
          <a:xfrm>
            <a:off x="6280977" y="1575098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II - Détermination Sévérité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9F381149-CF2A-9715-D885-796D6BBA51CC}"/>
              </a:ext>
            </a:extLst>
          </p:cNvPr>
          <p:cNvSpPr/>
          <p:nvPr/>
        </p:nvSpPr>
        <p:spPr>
          <a:xfrm rot="16200000">
            <a:off x="5755637" y="157843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3" name="Accolade fermante 12">
            <a:extLst>
              <a:ext uri="{FF2B5EF4-FFF2-40B4-BE49-F238E27FC236}">
                <a16:creationId xmlns:a16="http://schemas.microsoft.com/office/drawing/2014/main" id="{607FCC13-9C12-3033-054B-6B89EE4C17C2}"/>
              </a:ext>
            </a:extLst>
          </p:cNvPr>
          <p:cNvSpPr/>
          <p:nvPr/>
        </p:nvSpPr>
        <p:spPr>
          <a:xfrm>
            <a:off x="3125562" y="2139335"/>
            <a:ext cx="164982" cy="679508"/>
          </a:xfrm>
          <a:prstGeom prst="rightBrace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0D4EB49-818A-DA65-EA26-99D754988141}"/>
              </a:ext>
            </a:extLst>
          </p:cNvPr>
          <p:cNvSpPr txBox="1"/>
          <p:nvPr/>
        </p:nvSpPr>
        <p:spPr>
          <a:xfrm>
            <a:off x="1707733" y="946538"/>
            <a:ext cx="5278994" cy="503590"/>
          </a:xfrm>
          <a:prstGeom prst="rect">
            <a:avLst/>
          </a:prstGeom>
          <a:solidFill>
            <a:schemeClr val="tx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Homme 55 ans -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P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araplégie sur fracture vertèbre dorsale suite AT</a:t>
            </a:r>
          </a:p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PEC nursing + escarre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+ </a:t>
            </a:r>
            <a:r>
              <a:rPr lang="fr-FR" sz="1400" b="0" i="0" baseline="0" err="1">
                <a:solidFill>
                  <a:schemeClr val="bg1"/>
                </a:solidFill>
                <a:effectLst/>
                <a:latin typeface="+mn-lt"/>
              </a:rPr>
              <a:t>rééduc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 des transferts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05BCF39-9120-87E4-F822-8F3401B545EA}"/>
              </a:ext>
            </a:extLst>
          </p:cNvPr>
          <p:cNvSpPr txBox="1"/>
          <p:nvPr/>
        </p:nvSpPr>
        <p:spPr>
          <a:xfrm>
            <a:off x="3320250" y="2365249"/>
            <a:ext cx="2384252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000" b="1" baseline="0" dirty="0">
                <a:solidFill>
                  <a:schemeClr val="bg2"/>
                </a:solidFill>
                <a:latin typeface="+mn-lt"/>
                <a:ea typeface="ＭＳ Ｐゴシック"/>
              </a:rPr>
              <a:t>1202_AFFECTIONS DEFICITAIRES (T)</a:t>
            </a:r>
            <a:endParaRPr lang="en-US" sz="1000" b="1" i="0" baseline="0" dirty="0">
              <a:solidFill>
                <a:schemeClr val="bg2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A89025-D954-5F7F-DF14-2173191E26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2713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ECC89-3C78-7E9A-2AFC-EB06DEBE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</a:br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Illustration, cas pratique</a:t>
            </a:r>
            <a:endParaRPr lang="fr-FR">
              <a:solidFill>
                <a:schemeClr val="bg1">
                  <a:lumMod val="75000"/>
                </a:schemeClr>
              </a:solidFill>
              <a:cs typeface="Arial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6B82C-AF2A-9132-3ABB-ECA2309B66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67823C-F579-7BFA-615F-65B424FBB068}"/>
              </a:ext>
            </a:extLst>
          </p:cNvPr>
          <p:cNvSpPr txBox="1"/>
          <p:nvPr/>
        </p:nvSpPr>
        <p:spPr>
          <a:xfrm>
            <a:off x="95214" y="1577716"/>
            <a:ext cx="3225036" cy="524334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Séjour de 111 jours 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mono-séquence 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NS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08 Soins complexes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sngStrike" baseline="0">
                <a:effectLst/>
                <a:latin typeface="+mn-lt"/>
              </a:rPr>
              <a:t>DP</a:t>
            </a:r>
            <a:r>
              <a:rPr lang="fr-FR" sz="1400" b="0" i="0" u="none" strike="sngStrike" baseline="0">
                <a:effectLst/>
                <a:latin typeface="+mn-lt"/>
              </a:rPr>
              <a:t>: G82.20 Paraplégie complète motrice, sans 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sngStrike" baseline="0">
                <a:effectLst/>
                <a:latin typeface="+mn-lt"/>
              </a:rPr>
              <a:t>MPP</a:t>
            </a:r>
            <a:r>
              <a:rPr lang="fr-FR" sz="1400" b="0" i="0" u="none" strike="sngStrike" baseline="0">
                <a:effectLst/>
                <a:latin typeface="+mn-lt"/>
              </a:rPr>
              <a:t>: 14 Soins de nursing lourds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L891 Ulcère de décubitus de stade II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R5210 Douleur neuropathique</a:t>
            </a:r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MPA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11 Rééducation orthopédique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S2200 Fracture fermée d'une vertèbre dorsale</a:t>
            </a:r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IK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 40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phys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3 3 1 2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000000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2 1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898D5F9-EB9F-F643-A400-2D2E2B4CDA21}"/>
              </a:ext>
            </a:extLst>
          </p:cNvPr>
          <p:cNvSpPr txBox="1"/>
          <p:nvPr/>
        </p:nvSpPr>
        <p:spPr>
          <a:xfrm>
            <a:off x="3696588" y="1575098"/>
            <a:ext cx="1785371" cy="288147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 – Détermination GP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83D113E-CF5C-D3A7-9690-5E797401BB0F}"/>
              </a:ext>
            </a:extLst>
          </p:cNvPr>
          <p:cNvSpPr txBox="1"/>
          <p:nvPr/>
        </p:nvSpPr>
        <p:spPr>
          <a:xfrm>
            <a:off x="6280977" y="1575098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II - Détermination Sévérité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Flèche : bas 10">
            <a:extLst>
              <a:ext uri="{FF2B5EF4-FFF2-40B4-BE49-F238E27FC236}">
                <a16:creationId xmlns:a16="http://schemas.microsoft.com/office/drawing/2014/main" id="{2B39CAA3-5083-B918-02A9-90BD52E9E5E4}"/>
              </a:ext>
            </a:extLst>
          </p:cNvPr>
          <p:cNvSpPr/>
          <p:nvPr/>
        </p:nvSpPr>
        <p:spPr>
          <a:xfrm>
            <a:off x="7342558" y="184414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9F381149-CF2A-9715-D885-796D6BBA51CC}"/>
              </a:ext>
            </a:extLst>
          </p:cNvPr>
          <p:cNvSpPr/>
          <p:nvPr/>
        </p:nvSpPr>
        <p:spPr>
          <a:xfrm rot="16200000">
            <a:off x="5755637" y="157843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C985F74-DE9C-E23C-4556-B089BA05A690}"/>
              </a:ext>
            </a:extLst>
          </p:cNvPr>
          <p:cNvSpPr txBox="1"/>
          <p:nvPr/>
        </p:nvSpPr>
        <p:spPr>
          <a:xfrm>
            <a:off x="6280977" y="2317021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Groupes Secondaires (GS)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Accolade fermante 13">
            <a:extLst>
              <a:ext uri="{FF2B5EF4-FFF2-40B4-BE49-F238E27FC236}">
                <a16:creationId xmlns:a16="http://schemas.microsoft.com/office/drawing/2014/main" id="{033FB17F-CD3C-9325-6332-220D3907EE84}"/>
              </a:ext>
            </a:extLst>
          </p:cNvPr>
          <p:cNvSpPr/>
          <p:nvPr/>
        </p:nvSpPr>
        <p:spPr>
          <a:xfrm>
            <a:off x="3125562" y="2139335"/>
            <a:ext cx="164982" cy="679508"/>
          </a:xfrm>
          <a:prstGeom prst="rightBrace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0840416-DFF2-F5AE-0F82-7CE4CA15D75D}"/>
              </a:ext>
            </a:extLst>
          </p:cNvPr>
          <p:cNvSpPr txBox="1"/>
          <p:nvPr/>
        </p:nvSpPr>
        <p:spPr>
          <a:xfrm>
            <a:off x="1707733" y="946538"/>
            <a:ext cx="5278994" cy="503590"/>
          </a:xfrm>
          <a:prstGeom prst="rect">
            <a:avLst/>
          </a:prstGeom>
          <a:solidFill>
            <a:schemeClr val="tx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Homme 55 ans -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P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araplégie sur fracture vertèbre dorsale suite AT</a:t>
            </a:r>
          </a:p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PEC nursing + escarre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+ </a:t>
            </a:r>
            <a:r>
              <a:rPr lang="fr-FR" sz="1400" b="0" i="0" baseline="0" err="1">
                <a:solidFill>
                  <a:schemeClr val="bg1"/>
                </a:solidFill>
                <a:effectLst/>
                <a:latin typeface="+mn-lt"/>
              </a:rPr>
              <a:t>rééduc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 des transferts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72E641-B7A8-7377-530D-3B4F9D6A0F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0BCAA63-8491-F85E-42AE-DF60C5B284EC}"/>
              </a:ext>
            </a:extLst>
          </p:cNvPr>
          <p:cNvSpPr txBox="1"/>
          <p:nvPr/>
        </p:nvSpPr>
        <p:spPr>
          <a:xfrm>
            <a:off x="3320250" y="2365249"/>
            <a:ext cx="2384252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000" b="1" baseline="0" dirty="0">
                <a:solidFill>
                  <a:schemeClr val="bg2"/>
                </a:solidFill>
                <a:latin typeface="+mn-lt"/>
                <a:ea typeface="ＭＳ Ｐゴシック"/>
              </a:rPr>
              <a:t>1202_AFFECTIONS DEFICITAIRES (T)</a:t>
            </a:r>
            <a:endParaRPr lang="en-US" sz="1000" b="1" i="0" baseline="0" dirty="0">
              <a:solidFill>
                <a:schemeClr val="bg2"/>
              </a:solidFill>
              <a:effectLst/>
              <a:latin typeface="+mn-lt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778175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ECC89-3C78-7E9A-2AFC-EB06DEBE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</a:br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Illustration, cas pratique</a:t>
            </a:r>
            <a:endParaRPr lang="fr-FR">
              <a:solidFill>
                <a:schemeClr val="bg1">
                  <a:lumMod val="75000"/>
                </a:schemeClr>
              </a:solidFill>
              <a:cs typeface="Arial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6B82C-AF2A-9132-3ABB-ECA2309B66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67823C-F579-7BFA-615F-65B424FBB068}"/>
              </a:ext>
            </a:extLst>
          </p:cNvPr>
          <p:cNvSpPr txBox="1"/>
          <p:nvPr/>
        </p:nvSpPr>
        <p:spPr>
          <a:xfrm>
            <a:off x="95214" y="1577716"/>
            <a:ext cx="3225036" cy="524334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Séjour de 111 jours 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mono-séquence 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NS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08 Soins complexes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sngStrike" baseline="0">
                <a:effectLst/>
                <a:latin typeface="+mn-lt"/>
              </a:rPr>
              <a:t>DP</a:t>
            </a:r>
            <a:r>
              <a:rPr lang="fr-FR" sz="1400" b="0" i="0" u="none" strike="sngStrike" baseline="0">
                <a:effectLst/>
                <a:latin typeface="+mn-lt"/>
              </a:rPr>
              <a:t>: G82.20 Paraplégie complète motrice, sans 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sngStrike" baseline="0">
                <a:effectLst/>
                <a:latin typeface="+mn-lt"/>
              </a:rPr>
              <a:t>MPP</a:t>
            </a:r>
            <a:r>
              <a:rPr lang="fr-FR" sz="1400" b="0" i="0" u="none" strike="sngStrike" baseline="0">
                <a:effectLst/>
                <a:latin typeface="+mn-lt"/>
              </a:rPr>
              <a:t>: 14 Soins de nursing lourds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L891 Ulcère de décubitus de stade II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R5210 Douleur neuropathique</a:t>
            </a:r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7030A0"/>
                </a:solidFill>
                <a:effectLst/>
                <a:latin typeface="+mn-lt"/>
              </a:rPr>
              <a:t>MPA</a:t>
            </a:r>
            <a:r>
              <a:rPr lang="fr-FR" sz="1400" b="0" i="0" u="none" strike="noStrike" baseline="0">
                <a:solidFill>
                  <a:srgbClr val="7030A0"/>
                </a:solidFill>
                <a:effectLst/>
                <a:latin typeface="+mn-lt"/>
              </a:rPr>
              <a:t>: 11 Rééducation orthopédique</a:t>
            </a:r>
            <a:r>
              <a:rPr lang="en-US" sz="1400" b="0" i="0" baseline="0">
                <a:solidFill>
                  <a:srgbClr val="7030A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u="none" strike="noStrike" baseline="0">
                <a:solidFill>
                  <a:srgbClr val="7030A0"/>
                </a:solidFill>
                <a:effectLst/>
                <a:latin typeface="+mn-lt"/>
              </a:rPr>
              <a:t>S2200 Fracture fermée d'une vertèbre dorsale</a:t>
            </a:r>
            <a:r>
              <a:rPr lang="fr-FR" sz="1400" b="0" i="0" baseline="0">
                <a:solidFill>
                  <a:srgbClr val="7030A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IK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 40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phys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3 3 1 2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algn="l"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000000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2 1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898D5F9-EB9F-F643-A400-2D2E2B4CDA21}"/>
              </a:ext>
            </a:extLst>
          </p:cNvPr>
          <p:cNvSpPr txBox="1"/>
          <p:nvPr/>
        </p:nvSpPr>
        <p:spPr>
          <a:xfrm>
            <a:off x="3696588" y="1575098"/>
            <a:ext cx="1785371" cy="288147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 – Détermination GP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83D113E-CF5C-D3A7-9690-5E797401BB0F}"/>
              </a:ext>
            </a:extLst>
          </p:cNvPr>
          <p:cNvSpPr txBox="1"/>
          <p:nvPr/>
        </p:nvSpPr>
        <p:spPr>
          <a:xfrm>
            <a:off x="6280977" y="1575098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II - Détermination Sévérité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9F381149-CF2A-9715-D885-796D6BBA51CC}"/>
              </a:ext>
            </a:extLst>
          </p:cNvPr>
          <p:cNvSpPr/>
          <p:nvPr/>
        </p:nvSpPr>
        <p:spPr>
          <a:xfrm rot="16200000">
            <a:off x="5755637" y="157843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C985F74-DE9C-E23C-4556-B089BA05A690}"/>
              </a:ext>
            </a:extLst>
          </p:cNvPr>
          <p:cNvSpPr txBox="1"/>
          <p:nvPr/>
        </p:nvSpPr>
        <p:spPr>
          <a:xfrm>
            <a:off x="6280977" y="2317021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Groupes Secondaires (GS)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878E7A1-8614-92F7-37B8-3B1E70E8028B}"/>
              </a:ext>
            </a:extLst>
          </p:cNvPr>
          <p:cNvSpPr txBox="1"/>
          <p:nvPr/>
        </p:nvSpPr>
        <p:spPr>
          <a:xfrm>
            <a:off x="6280977" y="2899482"/>
            <a:ext cx="4247939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600" b="1" i="0" baseline="0" dirty="0">
                <a:solidFill>
                  <a:srgbClr val="7030A0"/>
                </a:solidFill>
                <a:effectLst/>
                <a:latin typeface="+mn-lt"/>
                <a:ea typeface="ＭＳ Ｐゴシック"/>
                <a:cs typeface="Arial"/>
              </a:rPr>
              <a:t>0801_REEDUCATION ORTHO TRAUMATO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15" name="Flèche : bas 14">
            <a:extLst>
              <a:ext uri="{FF2B5EF4-FFF2-40B4-BE49-F238E27FC236}">
                <a16:creationId xmlns:a16="http://schemas.microsoft.com/office/drawing/2014/main" id="{AC7CB14F-40F9-74D6-1D29-92220D7708F5}"/>
              </a:ext>
            </a:extLst>
          </p:cNvPr>
          <p:cNvSpPr/>
          <p:nvPr/>
        </p:nvSpPr>
        <p:spPr>
          <a:xfrm>
            <a:off x="7342558" y="184414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6" name="Accolade fermante 15">
            <a:extLst>
              <a:ext uri="{FF2B5EF4-FFF2-40B4-BE49-F238E27FC236}">
                <a16:creationId xmlns:a16="http://schemas.microsoft.com/office/drawing/2014/main" id="{AF45A4DD-9841-FD8D-BD08-37F47D85F35F}"/>
              </a:ext>
            </a:extLst>
          </p:cNvPr>
          <p:cNvSpPr/>
          <p:nvPr/>
        </p:nvSpPr>
        <p:spPr>
          <a:xfrm>
            <a:off x="3125562" y="2139335"/>
            <a:ext cx="164982" cy="679508"/>
          </a:xfrm>
          <a:prstGeom prst="rightBrace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3176F6C-85A5-DAE2-3890-FB9451E0C3DE}"/>
              </a:ext>
            </a:extLst>
          </p:cNvPr>
          <p:cNvSpPr txBox="1"/>
          <p:nvPr/>
        </p:nvSpPr>
        <p:spPr>
          <a:xfrm>
            <a:off x="1707733" y="946538"/>
            <a:ext cx="5278994" cy="503590"/>
          </a:xfrm>
          <a:prstGeom prst="rect">
            <a:avLst/>
          </a:prstGeom>
          <a:solidFill>
            <a:schemeClr val="tx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Homme 55 ans -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P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araplégie sur fracture vertèbre dorsale suite AT</a:t>
            </a:r>
          </a:p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PEC nursing + escarre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+ </a:t>
            </a:r>
            <a:r>
              <a:rPr lang="fr-FR" sz="1400" b="0" i="0" baseline="0" err="1">
                <a:solidFill>
                  <a:schemeClr val="bg1"/>
                </a:solidFill>
                <a:effectLst/>
                <a:latin typeface="+mn-lt"/>
              </a:rPr>
              <a:t>rééduc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 des transferts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52B10FE-B575-4EBF-EBF3-02C2CFB37E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645D78C-29A3-C217-AACC-3C297C308FFA}"/>
              </a:ext>
            </a:extLst>
          </p:cNvPr>
          <p:cNvSpPr txBox="1"/>
          <p:nvPr/>
        </p:nvSpPr>
        <p:spPr>
          <a:xfrm>
            <a:off x="3320250" y="2365249"/>
            <a:ext cx="2384252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000" b="1" baseline="0" dirty="0">
                <a:solidFill>
                  <a:schemeClr val="bg2"/>
                </a:solidFill>
                <a:latin typeface="+mn-lt"/>
                <a:ea typeface="ＭＳ Ｐゴシック"/>
              </a:rPr>
              <a:t>1202_AFFECTIONS DEFICITAIRES (T)</a:t>
            </a:r>
            <a:endParaRPr lang="en-US" sz="1000" b="1" i="0" baseline="0" dirty="0">
              <a:solidFill>
                <a:schemeClr val="bg2"/>
              </a:solidFill>
              <a:effectLst/>
              <a:latin typeface="+mn-lt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834176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ECC89-3C78-7E9A-2AFC-EB06DEBE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</a:br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Illustration, cas pratique</a:t>
            </a:r>
            <a:endParaRPr lang="fr-FR">
              <a:solidFill>
                <a:schemeClr val="bg1">
                  <a:lumMod val="75000"/>
                </a:schemeClr>
              </a:solidFill>
              <a:cs typeface="Arial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6B82C-AF2A-9132-3ABB-ECA2309B66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67823C-F579-7BFA-615F-65B424FBB068}"/>
              </a:ext>
            </a:extLst>
          </p:cNvPr>
          <p:cNvSpPr txBox="1"/>
          <p:nvPr/>
        </p:nvSpPr>
        <p:spPr>
          <a:xfrm>
            <a:off x="95214" y="1577716"/>
            <a:ext cx="3225036" cy="524334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Séjour de 111 jours 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mono-séquence 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NS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08 Soins complexes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DP</a:t>
            </a:r>
            <a:r>
              <a:rPr lang="fr-FR" sz="1400" b="0" i="0" u="none" strike="sngStrike" baseline="0">
                <a:effectLst/>
                <a:latin typeface="+mn-lt"/>
              </a:rPr>
              <a:t>: G82.20 Paraplégie complète motrice, sans 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MPP</a:t>
            </a:r>
            <a:r>
              <a:rPr lang="fr-FR" sz="1400" b="0" i="0" u="none" strike="sngStrike" baseline="0">
                <a:effectLst/>
                <a:latin typeface="+mn-lt"/>
              </a:rPr>
              <a:t>: 14 Soins de nursing lourds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7030A0"/>
                </a:solidFill>
                <a:effectLst/>
                <a:latin typeface="+mn-lt"/>
              </a:rPr>
              <a:t>L891 Ulcère de décubitus de stade II</a:t>
            </a:r>
            <a:r>
              <a:rPr lang="en-US" sz="1400" b="0" i="0" baseline="0">
                <a:solidFill>
                  <a:srgbClr val="7030A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R5210 Douleur neuropathique</a:t>
            </a:r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MPA</a:t>
            </a:r>
            <a:r>
              <a:rPr lang="fr-FR" sz="1400" b="0" i="0" u="none" strike="sngStrike" baseline="0">
                <a:effectLst/>
                <a:latin typeface="+mn-lt"/>
              </a:rPr>
              <a:t>: 11 Rééducation orthopédique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S2200 Fracture fermée d'une vertèbre dorsale</a:t>
            </a:r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IK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 40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phys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3 3 1 2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000000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2 1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898D5F9-EB9F-F643-A400-2D2E2B4CDA21}"/>
              </a:ext>
            </a:extLst>
          </p:cNvPr>
          <p:cNvSpPr txBox="1"/>
          <p:nvPr/>
        </p:nvSpPr>
        <p:spPr>
          <a:xfrm>
            <a:off x="3696588" y="1575098"/>
            <a:ext cx="1785371" cy="288147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 – Détermination GP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83D113E-CF5C-D3A7-9690-5E797401BB0F}"/>
              </a:ext>
            </a:extLst>
          </p:cNvPr>
          <p:cNvSpPr txBox="1"/>
          <p:nvPr/>
        </p:nvSpPr>
        <p:spPr>
          <a:xfrm>
            <a:off x="6280977" y="1575098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II - Détermination Sévérité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9F381149-CF2A-9715-D885-796D6BBA51CC}"/>
              </a:ext>
            </a:extLst>
          </p:cNvPr>
          <p:cNvSpPr/>
          <p:nvPr/>
        </p:nvSpPr>
        <p:spPr>
          <a:xfrm rot="16200000">
            <a:off x="5755637" y="157843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C985F74-DE9C-E23C-4556-B089BA05A690}"/>
              </a:ext>
            </a:extLst>
          </p:cNvPr>
          <p:cNvSpPr txBox="1"/>
          <p:nvPr/>
        </p:nvSpPr>
        <p:spPr>
          <a:xfrm>
            <a:off x="6280977" y="2317021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Groupes Secondaires (GS)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5A322ACD-8F93-08B1-E45D-EE85783E9A99}"/>
              </a:ext>
            </a:extLst>
          </p:cNvPr>
          <p:cNvSpPr txBox="1"/>
          <p:nvPr/>
        </p:nvSpPr>
        <p:spPr>
          <a:xfrm>
            <a:off x="6280979" y="3379512"/>
            <a:ext cx="3750788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6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0913_SOINS CUTANES AUTRES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17" name="Flèche : bas 16">
            <a:extLst>
              <a:ext uri="{FF2B5EF4-FFF2-40B4-BE49-F238E27FC236}">
                <a16:creationId xmlns:a16="http://schemas.microsoft.com/office/drawing/2014/main" id="{E49BB7C0-7074-6464-BBDD-A3131E9950B1}"/>
              </a:ext>
            </a:extLst>
          </p:cNvPr>
          <p:cNvSpPr/>
          <p:nvPr/>
        </p:nvSpPr>
        <p:spPr>
          <a:xfrm>
            <a:off x="7342558" y="184414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8" name="Accolade fermante 17">
            <a:extLst>
              <a:ext uri="{FF2B5EF4-FFF2-40B4-BE49-F238E27FC236}">
                <a16:creationId xmlns:a16="http://schemas.microsoft.com/office/drawing/2014/main" id="{8DB1BBB4-258E-41E2-7406-2CD35D1C76E2}"/>
              </a:ext>
            </a:extLst>
          </p:cNvPr>
          <p:cNvSpPr/>
          <p:nvPr/>
        </p:nvSpPr>
        <p:spPr>
          <a:xfrm>
            <a:off x="3125562" y="2139335"/>
            <a:ext cx="164982" cy="679508"/>
          </a:xfrm>
          <a:prstGeom prst="rightBrace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F6A5029-DAE5-6AD2-48EE-B29C30767724}"/>
              </a:ext>
            </a:extLst>
          </p:cNvPr>
          <p:cNvSpPr txBox="1"/>
          <p:nvPr/>
        </p:nvSpPr>
        <p:spPr>
          <a:xfrm>
            <a:off x="1707733" y="946538"/>
            <a:ext cx="5278994" cy="503590"/>
          </a:xfrm>
          <a:prstGeom prst="rect">
            <a:avLst/>
          </a:prstGeom>
          <a:solidFill>
            <a:schemeClr val="tx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Homme 55 ans -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P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araplégie sur fracture vertèbre dorsale suite AT</a:t>
            </a:r>
          </a:p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PEC nursing + escarre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+ </a:t>
            </a:r>
            <a:r>
              <a:rPr lang="fr-FR" sz="1400" b="0" i="0" baseline="0" err="1">
                <a:solidFill>
                  <a:schemeClr val="bg1"/>
                </a:solidFill>
                <a:effectLst/>
                <a:latin typeface="+mn-lt"/>
              </a:rPr>
              <a:t>rééduc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 des transferts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D77255C-C19B-F9A9-7EDA-2999137747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5341531-4E0E-A07F-5369-805974EADDD9}"/>
              </a:ext>
            </a:extLst>
          </p:cNvPr>
          <p:cNvSpPr txBox="1"/>
          <p:nvPr/>
        </p:nvSpPr>
        <p:spPr>
          <a:xfrm>
            <a:off x="6280977" y="2899482"/>
            <a:ext cx="4247939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600" b="1" i="0" baseline="0" dirty="0">
                <a:solidFill>
                  <a:srgbClr val="7030A0"/>
                </a:solidFill>
                <a:effectLst/>
                <a:latin typeface="+mn-lt"/>
                <a:ea typeface="ＭＳ Ｐゴシック"/>
                <a:cs typeface="Arial"/>
              </a:rPr>
              <a:t>0801_REEDUCATION ORTHO TRAUMATO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8029B00-A936-FCAA-7B07-A6B35EE1575F}"/>
              </a:ext>
            </a:extLst>
          </p:cNvPr>
          <p:cNvSpPr txBox="1"/>
          <p:nvPr/>
        </p:nvSpPr>
        <p:spPr>
          <a:xfrm>
            <a:off x="3320250" y="2365249"/>
            <a:ext cx="2384252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000" b="1" baseline="0" dirty="0">
                <a:solidFill>
                  <a:schemeClr val="bg2"/>
                </a:solidFill>
                <a:latin typeface="+mn-lt"/>
                <a:ea typeface="ＭＳ Ｐゴシック"/>
              </a:rPr>
              <a:t>1202_AFFECTIONS DEFICITAIRES (T)</a:t>
            </a:r>
            <a:endParaRPr lang="en-US" sz="1000" b="1" i="0" baseline="0" dirty="0">
              <a:solidFill>
                <a:schemeClr val="bg2"/>
              </a:solidFill>
              <a:effectLst/>
              <a:latin typeface="+mn-lt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282790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ECC89-3C78-7E9A-2AFC-EB06DEBE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</a:br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Illustration, cas pratique</a:t>
            </a:r>
            <a:endParaRPr lang="fr-FR">
              <a:solidFill>
                <a:schemeClr val="bg1">
                  <a:lumMod val="75000"/>
                </a:schemeClr>
              </a:solidFill>
              <a:cs typeface="Arial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6B82C-AF2A-9132-3ABB-ECA2309B66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67823C-F579-7BFA-615F-65B424FBB068}"/>
              </a:ext>
            </a:extLst>
          </p:cNvPr>
          <p:cNvSpPr txBox="1"/>
          <p:nvPr/>
        </p:nvSpPr>
        <p:spPr>
          <a:xfrm>
            <a:off x="95214" y="1577716"/>
            <a:ext cx="3225036" cy="524334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Séjour de 111 jours 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mono-séquence 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NS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08 Soins complexes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DP</a:t>
            </a:r>
            <a:r>
              <a:rPr lang="fr-FR" sz="1400" b="0" i="0" u="none" strike="sngStrike" baseline="0">
                <a:effectLst/>
                <a:latin typeface="+mn-lt"/>
              </a:rPr>
              <a:t>: G82.20 Paraplégie complète motrice, sans 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MPP</a:t>
            </a:r>
            <a:r>
              <a:rPr lang="fr-FR" sz="1400" b="0" i="0" u="none" strike="sngStrike" baseline="0">
                <a:effectLst/>
                <a:latin typeface="+mn-lt"/>
              </a:rPr>
              <a:t>: 14 Soins de nursing lourds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L891 Ulcère de décubitus de stade II</a:t>
            </a:r>
            <a:r>
              <a:rPr lang="en-US" sz="1400" b="0" i="0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7030A0"/>
                </a:solidFill>
                <a:effectLst/>
                <a:latin typeface="+mn-lt"/>
              </a:rPr>
              <a:t>R5210 Douleur neuropathique</a:t>
            </a:r>
            <a:r>
              <a:rPr lang="fr-FR" sz="1400" b="0" i="0" baseline="0">
                <a:solidFill>
                  <a:srgbClr val="7030A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MPA</a:t>
            </a:r>
            <a:r>
              <a:rPr lang="fr-FR" sz="1400" b="0" i="0" u="none" strike="sngStrike" baseline="0">
                <a:effectLst/>
                <a:latin typeface="+mn-lt"/>
              </a:rPr>
              <a:t>: 11 Rééducation orthopédique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S2200 Fracture fermée d'une vertèbre dorsale</a:t>
            </a:r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IK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 40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phys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3 3 1 2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000000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2 1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898D5F9-EB9F-F643-A400-2D2E2B4CDA21}"/>
              </a:ext>
            </a:extLst>
          </p:cNvPr>
          <p:cNvSpPr txBox="1"/>
          <p:nvPr/>
        </p:nvSpPr>
        <p:spPr>
          <a:xfrm>
            <a:off x="3696588" y="1575098"/>
            <a:ext cx="1785371" cy="288147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 – Détermination GP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83D113E-CF5C-D3A7-9690-5E797401BB0F}"/>
              </a:ext>
            </a:extLst>
          </p:cNvPr>
          <p:cNvSpPr txBox="1"/>
          <p:nvPr/>
        </p:nvSpPr>
        <p:spPr>
          <a:xfrm>
            <a:off x="6280977" y="1575098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II - Détermination Sévérité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9F381149-CF2A-9715-D885-796D6BBA51CC}"/>
              </a:ext>
            </a:extLst>
          </p:cNvPr>
          <p:cNvSpPr/>
          <p:nvPr/>
        </p:nvSpPr>
        <p:spPr>
          <a:xfrm rot="16200000">
            <a:off x="5755637" y="157843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C985F74-DE9C-E23C-4556-B089BA05A690}"/>
              </a:ext>
            </a:extLst>
          </p:cNvPr>
          <p:cNvSpPr txBox="1"/>
          <p:nvPr/>
        </p:nvSpPr>
        <p:spPr>
          <a:xfrm>
            <a:off x="6280977" y="2317021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Groupes Secondaires (GS)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577DFA5-018B-DEAD-2B6D-941EA9895CBA}"/>
              </a:ext>
            </a:extLst>
          </p:cNvPr>
          <p:cNvSpPr txBox="1"/>
          <p:nvPr/>
        </p:nvSpPr>
        <p:spPr>
          <a:xfrm>
            <a:off x="6280977" y="3871087"/>
            <a:ext cx="4079264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6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0702_PEC </a:t>
            </a:r>
            <a:r>
              <a:rPr lang="fr-FR" sz="1600" b="1" i="0" u="none" strike="noStrike" baseline="0" dirty="0">
                <a:solidFill>
                  <a:srgbClr val="7030A0"/>
                </a:solidFill>
                <a:effectLst/>
                <a:latin typeface="+mn-lt"/>
                <a:ea typeface="ＭＳ Ｐゴシック"/>
              </a:rPr>
              <a:t>DOULEUR AUTRES PATHO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18" name="Flèche : bas 17">
            <a:extLst>
              <a:ext uri="{FF2B5EF4-FFF2-40B4-BE49-F238E27FC236}">
                <a16:creationId xmlns:a16="http://schemas.microsoft.com/office/drawing/2014/main" id="{61568810-A29F-AF36-A27D-220C43AE15EC}"/>
              </a:ext>
            </a:extLst>
          </p:cNvPr>
          <p:cNvSpPr/>
          <p:nvPr/>
        </p:nvSpPr>
        <p:spPr>
          <a:xfrm>
            <a:off x="7342558" y="184414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9" name="Accolade fermante 18">
            <a:extLst>
              <a:ext uri="{FF2B5EF4-FFF2-40B4-BE49-F238E27FC236}">
                <a16:creationId xmlns:a16="http://schemas.microsoft.com/office/drawing/2014/main" id="{124AF14B-0F85-4CB8-4730-865F6D43AB51}"/>
              </a:ext>
            </a:extLst>
          </p:cNvPr>
          <p:cNvSpPr/>
          <p:nvPr/>
        </p:nvSpPr>
        <p:spPr>
          <a:xfrm>
            <a:off x="3125562" y="2139335"/>
            <a:ext cx="164982" cy="679508"/>
          </a:xfrm>
          <a:prstGeom prst="rightBrace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6241B05-49F4-D4B8-6970-E1239904CF91}"/>
              </a:ext>
            </a:extLst>
          </p:cNvPr>
          <p:cNvSpPr txBox="1"/>
          <p:nvPr/>
        </p:nvSpPr>
        <p:spPr>
          <a:xfrm>
            <a:off x="1707733" y="946538"/>
            <a:ext cx="5278994" cy="503590"/>
          </a:xfrm>
          <a:prstGeom prst="rect">
            <a:avLst/>
          </a:prstGeom>
          <a:solidFill>
            <a:schemeClr val="tx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Homme 55 ans -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P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araplégie sur fracture vertèbre dorsale suite AT</a:t>
            </a:r>
          </a:p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PEC nursing + escarre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+ </a:t>
            </a:r>
            <a:r>
              <a:rPr lang="fr-FR" sz="1400" b="0" i="0" baseline="0" err="1">
                <a:solidFill>
                  <a:schemeClr val="bg1"/>
                </a:solidFill>
                <a:effectLst/>
                <a:latin typeface="+mn-lt"/>
              </a:rPr>
              <a:t>rééduc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 des transferts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34A54C7-3BFE-5E95-F9A9-9AD4D5DCA4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ADBCFE4-AE6B-6C62-4D54-F9394DDA0C35}"/>
              </a:ext>
            </a:extLst>
          </p:cNvPr>
          <p:cNvSpPr txBox="1"/>
          <p:nvPr/>
        </p:nvSpPr>
        <p:spPr>
          <a:xfrm>
            <a:off x="6280977" y="2899482"/>
            <a:ext cx="4247939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600" b="1" i="0" baseline="0" dirty="0">
                <a:solidFill>
                  <a:srgbClr val="7030A0"/>
                </a:solidFill>
                <a:effectLst/>
                <a:latin typeface="+mn-lt"/>
                <a:ea typeface="ＭＳ Ｐゴシック"/>
                <a:cs typeface="Arial"/>
              </a:rPr>
              <a:t>0801_REEDUCATION ORTHO TRAUMATO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3E389C1-6974-D95A-1191-EBFAAE81A4DA}"/>
              </a:ext>
            </a:extLst>
          </p:cNvPr>
          <p:cNvSpPr txBox="1"/>
          <p:nvPr/>
        </p:nvSpPr>
        <p:spPr>
          <a:xfrm>
            <a:off x="6280979" y="3379512"/>
            <a:ext cx="3750788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6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0913_SOINS CUTANES AUTRES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3DDE633-294C-E6F9-67ED-52AF356FF19D}"/>
              </a:ext>
            </a:extLst>
          </p:cNvPr>
          <p:cNvSpPr txBox="1"/>
          <p:nvPr/>
        </p:nvSpPr>
        <p:spPr>
          <a:xfrm>
            <a:off x="3320250" y="2365249"/>
            <a:ext cx="2384252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000" b="1" baseline="0" dirty="0">
                <a:solidFill>
                  <a:schemeClr val="bg2"/>
                </a:solidFill>
                <a:latin typeface="+mn-lt"/>
                <a:ea typeface="ＭＳ Ｐゴシック"/>
              </a:rPr>
              <a:t>1202_AFFECTIONS DEFICITAIRES (T)</a:t>
            </a:r>
            <a:endParaRPr lang="en-US" sz="1000" b="1" i="0" baseline="0" dirty="0">
              <a:solidFill>
                <a:schemeClr val="bg2"/>
              </a:solidFill>
              <a:effectLst/>
              <a:latin typeface="+mn-lt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445410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ECC89-3C78-7E9A-2AFC-EB06DEBE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</a:br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Illustration, cas pratique</a:t>
            </a:r>
            <a:endParaRPr lang="fr-FR">
              <a:solidFill>
                <a:schemeClr val="bg1">
                  <a:lumMod val="75000"/>
                </a:schemeClr>
              </a:solidFill>
              <a:cs typeface="Arial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6B82C-AF2A-9132-3ABB-ECA2309B66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67823C-F579-7BFA-615F-65B424FBB068}"/>
              </a:ext>
            </a:extLst>
          </p:cNvPr>
          <p:cNvSpPr txBox="1"/>
          <p:nvPr/>
        </p:nvSpPr>
        <p:spPr>
          <a:xfrm>
            <a:off x="95214" y="1577716"/>
            <a:ext cx="3150667" cy="524334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Séjour de 111 jours 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mono-séquence 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NS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08 Soins complexes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DP</a:t>
            </a:r>
            <a:r>
              <a:rPr lang="fr-FR" sz="1400" b="0" i="0" u="none" strike="sngStrike" baseline="0">
                <a:effectLst/>
                <a:latin typeface="+mn-lt"/>
              </a:rPr>
              <a:t>: G82.20 Paraplégie complète motrice, sans 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MPP</a:t>
            </a:r>
            <a:r>
              <a:rPr lang="fr-FR" sz="1400" b="0" i="0" u="none" strike="sngStrike" baseline="0">
                <a:effectLst/>
                <a:latin typeface="+mn-lt"/>
              </a:rPr>
              <a:t>: 14 Soins de nursing lourds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L891 Ulcère de décubitus de stade II</a:t>
            </a:r>
            <a:r>
              <a:rPr lang="en-US" sz="1400" b="0" i="0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7030A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7030A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R5210 Douleur neuropathique</a:t>
            </a:r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MPA</a:t>
            </a:r>
            <a:r>
              <a:rPr lang="fr-FR" sz="1400" b="0" i="0" u="none" strike="sngStrike" baseline="0">
                <a:effectLst/>
                <a:latin typeface="+mn-lt"/>
              </a:rPr>
              <a:t>: 11 Rééducation orthopédique</a:t>
            </a:r>
            <a:r>
              <a:rPr lang="en-US" sz="1400" b="0" i="0" strike="sngStrike" baseline="0">
                <a:solidFill>
                  <a:srgbClr val="7030A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noStrike" baseline="0">
                <a:solidFill>
                  <a:srgbClr val="7030A0"/>
                </a:solidFill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baseline="0">
                <a:solidFill>
                  <a:srgbClr val="7030A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S2200 Fracture fermée d'une vertèbre dorsale</a:t>
            </a:r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IK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 40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phys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3 3 1 2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000000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2 1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898D5F9-EB9F-F643-A400-2D2E2B4CDA21}"/>
              </a:ext>
            </a:extLst>
          </p:cNvPr>
          <p:cNvSpPr txBox="1"/>
          <p:nvPr/>
        </p:nvSpPr>
        <p:spPr>
          <a:xfrm>
            <a:off x="3696588" y="1575098"/>
            <a:ext cx="1785371" cy="288147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 – Détermination GP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83D113E-CF5C-D3A7-9690-5E797401BB0F}"/>
              </a:ext>
            </a:extLst>
          </p:cNvPr>
          <p:cNvSpPr txBox="1"/>
          <p:nvPr/>
        </p:nvSpPr>
        <p:spPr>
          <a:xfrm>
            <a:off x="6280977" y="1575098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II - Détermination Sévérité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9F381149-CF2A-9715-D885-796D6BBA51CC}"/>
              </a:ext>
            </a:extLst>
          </p:cNvPr>
          <p:cNvSpPr/>
          <p:nvPr/>
        </p:nvSpPr>
        <p:spPr>
          <a:xfrm rot="16200000">
            <a:off x="5755637" y="157843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C985F74-DE9C-E23C-4556-B089BA05A690}"/>
              </a:ext>
            </a:extLst>
          </p:cNvPr>
          <p:cNvSpPr txBox="1"/>
          <p:nvPr/>
        </p:nvSpPr>
        <p:spPr>
          <a:xfrm>
            <a:off x="6280977" y="2317021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Groupes Secondaires (GS)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44D33167-5966-9574-110C-D3E6C1FCB1EA}"/>
              </a:ext>
            </a:extLst>
          </p:cNvPr>
          <p:cNvSpPr txBox="1"/>
          <p:nvPr/>
        </p:nvSpPr>
        <p:spPr>
          <a:xfrm>
            <a:off x="6280977" y="4339572"/>
            <a:ext cx="4854223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6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1408_AFFECTIONS GENITO URINAIRES AUTRES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30" name="Flèche : bas 29">
            <a:extLst>
              <a:ext uri="{FF2B5EF4-FFF2-40B4-BE49-F238E27FC236}">
                <a16:creationId xmlns:a16="http://schemas.microsoft.com/office/drawing/2014/main" id="{6FA335BB-0C62-2653-01AC-4635781AEEFB}"/>
              </a:ext>
            </a:extLst>
          </p:cNvPr>
          <p:cNvSpPr/>
          <p:nvPr/>
        </p:nvSpPr>
        <p:spPr>
          <a:xfrm>
            <a:off x="7342558" y="184414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1" name="Accolade fermante 30">
            <a:extLst>
              <a:ext uri="{FF2B5EF4-FFF2-40B4-BE49-F238E27FC236}">
                <a16:creationId xmlns:a16="http://schemas.microsoft.com/office/drawing/2014/main" id="{770E4A4E-2847-E333-E4D0-86445BB90E77}"/>
              </a:ext>
            </a:extLst>
          </p:cNvPr>
          <p:cNvSpPr/>
          <p:nvPr/>
        </p:nvSpPr>
        <p:spPr>
          <a:xfrm>
            <a:off x="3125562" y="2139335"/>
            <a:ext cx="164982" cy="679508"/>
          </a:xfrm>
          <a:prstGeom prst="rightBrace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CEA5ECD-F3E7-B2AF-4D57-7B45AE5053F2}"/>
              </a:ext>
            </a:extLst>
          </p:cNvPr>
          <p:cNvSpPr txBox="1"/>
          <p:nvPr/>
        </p:nvSpPr>
        <p:spPr>
          <a:xfrm>
            <a:off x="1707733" y="946538"/>
            <a:ext cx="5278994" cy="503590"/>
          </a:xfrm>
          <a:prstGeom prst="rect">
            <a:avLst/>
          </a:prstGeom>
          <a:solidFill>
            <a:schemeClr val="tx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Homme 55 ans -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P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araplégie sur fracture vertèbre dorsale suite AT</a:t>
            </a:r>
          </a:p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PEC nursing + escarre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+ </a:t>
            </a:r>
            <a:r>
              <a:rPr lang="fr-FR" sz="1400" b="0" i="0" baseline="0" err="1">
                <a:solidFill>
                  <a:schemeClr val="bg1"/>
                </a:solidFill>
                <a:effectLst/>
                <a:latin typeface="+mn-lt"/>
              </a:rPr>
              <a:t>rééduc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 des transferts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98211A-A0A5-5B79-D0F4-737E43EA38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1622867-52F2-A5F7-57FB-143D5120AA5C}"/>
              </a:ext>
            </a:extLst>
          </p:cNvPr>
          <p:cNvSpPr txBox="1"/>
          <p:nvPr/>
        </p:nvSpPr>
        <p:spPr>
          <a:xfrm>
            <a:off x="6280977" y="2899482"/>
            <a:ext cx="4247939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600" b="1" i="0" baseline="0" dirty="0">
                <a:solidFill>
                  <a:srgbClr val="7030A0"/>
                </a:solidFill>
                <a:effectLst/>
                <a:latin typeface="+mn-lt"/>
                <a:ea typeface="ＭＳ Ｐゴシック"/>
                <a:cs typeface="Arial"/>
              </a:rPr>
              <a:t>0801_REEDUCATION ORTHO TRAUMATO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3CD7986-A10E-3716-175E-61823FD12F2A}"/>
              </a:ext>
            </a:extLst>
          </p:cNvPr>
          <p:cNvSpPr txBox="1"/>
          <p:nvPr/>
        </p:nvSpPr>
        <p:spPr>
          <a:xfrm>
            <a:off x="6280979" y="3379512"/>
            <a:ext cx="3750788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6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0913_SOINS CUTANES AUTRES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A7FA9BB-5987-FD37-3CD3-6889394A1A83}"/>
              </a:ext>
            </a:extLst>
          </p:cNvPr>
          <p:cNvSpPr txBox="1"/>
          <p:nvPr/>
        </p:nvSpPr>
        <p:spPr>
          <a:xfrm>
            <a:off x="6280977" y="3871087"/>
            <a:ext cx="4079264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6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0702_PEC </a:t>
            </a:r>
            <a:r>
              <a:rPr lang="fr-FR" sz="1600" b="1" i="0" u="none" strike="noStrike" baseline="0" dirty="0">
                <a:solidFill>
                  <a:srgbClr val="7030A0"/>
                </a:solidFill>
                <a:effectLst/>
                <a:latin typeface="+mn-lt"/>
                <a:ea typeface="ＭＳ Ｐゴシック"/>
              </a:rPr>
              <a:t>DOULEUR AUTRES PATHO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91DA988-425D-0E9A-6858-EAEEC75D9A3E}"/>
              </a:ext>
            </a:extLst>
          </p:cNvPr>
          <p:cNvSpPr txBox="1"/>
          <p:nvPr/>
        </p:nvSpPr>
        <p:spPr>
          <a:xfrm>
            <a:off x="3320250" y="2365249"/>
            <a:ext cx="2384252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000" b="1" baseline="0" dirty="0">
                <a:solidFill>
                  <a:schemeClr val="bg2"/>
                </a:solidFill>
                <a:latin typeface="+mn-lt"/>
                <a:ea typeface="ＭＳ Ｐゴシック"/>
              </a:rPr>
              <a:t>1202_AFFECTIONS DEFICITAIRES (T)</a:t>
            </a:r>
            <a:endParaRPr lang="en-US" sz="1000" b="1" i="0" baseline="0" dirty="0">
              <a:solidFill>
                <a:schemeClr val="bg2"/>
              </a:solidFill>
              <a:effectLst/>
              <a:latin typeface="+mn-lt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1910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ECC89-3C78-7E9A-2AFC-EB06DEBE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</a:br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Illustration, cas pratique</a:t>
            </a:r>
            <a:endParaRPr lang="fr-FR">
              <a:solidFill>
                <a:schemeClr val="bg1">
                  <a:lumMod val="75000"/>
                </a:schemeClr>
              </a:solidFill>
              <a:cs typeface="Arial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6B82C-AF2A-9132-3ABB-ECA2309B66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67823C-F579-7BFA-615F-65B424FBB068}"/>
              </a:ext>
            </a:extLst>
          </p:cNvPr>
          <p:cNvSpPr txBox="1"/>
          <p:nvPr/>
        </p:nvSpPr>
        <p:spPr>
          <a:xfrm>
            <a:off x="95214" y="1577716"/>
            <a:ext cx="3150667" cy="524334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Séjour de 111 jours 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mono-séquence 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NS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08 Soins complexes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DP</a:t>
            </a:r>
            <a:r>
              <a:rPr lang="fr-FR" sz="1400" b="0" i="0" u="none" strike="sngStrike" baseline="0">
                <a:effectLst/>
                <a:latin typeface="+mn-lt"/>
              </a:rPr>
              <a:t>: G82.20 Paraplégie complète motrice, sans 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MPP</a:t>
            </a:r>
            <a:r>
              <a:rPr lang="fr-FR" sz="1400" b="0" i="0" u="none" strike="sngStrike" baseline="0">
                <a:effectLst/>
                <a:latin typeface="+mn-lt"/>
              </a:rPr>
              <a:t>: 14 Soins de nursing lourds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L891 Ulcère de décubitus de stade II</a:t>
            </a:r>
            <a:r>
              <a:rPr lang="en-US" sz="1400" b="0" i="0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R5210 Douleur neuropathique</a:t>
            </a:r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MPA</a:t>
            </a:r>
            <a:r>
              <a:rPr lang="fr-FR" sz="1400" b="0" i="0" u="none" strike="sngStrike" baseline="0">
                <a:effectLst/>
                <a:latin typeface="+mn-lt"/>
              </a:rPr>
              <a:t>: 11 Rééducation orthopédique</a:t>
            </a:r>
            <a:r>
              <a:rPr lang="en-US" sz="1400" b="0" i="0" strike="sngStrike" baseline="0">
                <a:solidFill>
                  <a:srgbClr val="7030A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S2200 Fracture fermée d'une vertèbre dorsale</a:t>
            </a:r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IK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 40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phys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3 3 1 2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000000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2 1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898D5F9-EB9F-F643-A400-2D2E2B4CDA21}"/>
              </a:ext>
            </a:extLst>
          </p:cNvPr>
          <p:cNvSpPr txBox="1"/>
          <p:nvPr/>
        </p:nvSpPr>
        <p:spPr>
          <a:xfrm>
            <a:off x="3696588" y="1575098"/>
            <a:ext cx="1785371" cy="288147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 – Détermination GP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83D113E-CF5C-D3A7-9690-5E797401BB0F}"/>
              </a:ext>
            </a:extLst>
          </p:cNvPr>
          <p:cNvSpPr txBox="1"/>
          <p:nvPr/>
        </p:nvSpPr>
        <p:spPr>
          <a:xfrm>
            <a:off x="6280977" y="1575098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II - Détermination Sévérité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9F381149-CF2A-9715-D885-796D6BBA51CC}"/>
              </a:ext>
            </a:extLst>
          </p:cNvPr>
          <p:cNvSpPr/>
          <p:nvPr/>
        </p:nvSpPr>
        <p:spPr>
          <a:xfrm rot="16200000">
            <a:off x="5755637" y="157843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C985F74-DE9C-E23C-4556-B089BA05A690}"/>
              </a:ext>
            </a:extLst>
          </p:cNvPr>
          <p:cNvSpPr txBox="1"/>
          <p:nvPr/>
        </p:nvSpPr>
        <p:spPr>
          <a:xfrm>
            <a:off x="6280977" y="2317021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Groupes Secondaires (GS)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1" name="Flèche : bas 40">
            <a:extLst>
              <a:ext uri="{FF2B5EF4-FFF2-40B4-BE49-F238E27FC236}">
                <a16:creationId xmlns:a16="http://schemas.microsoft.com/office/drawing/2014/main" id="{425837B5-AD98-BFBE-A4C6-0D936B45CDC8}"/>
              </a:ext>
            </a:extLst>
          </p:cNvPr>
          <p:cNvSpPr/>
          <p:nvPr/>
        </p:nvSpPr>
        <p:spPr>
          <a:xfrm>
            <a:off x="7342558" y="184414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42" name="Accolade fermante 41">
            <a:extLst>
              <a:ext uri="{FF2B5EF4-FFF2-40B4-BE49-F238E27FC236}">
                <a16:creationId xmlns:a16="http://schemas.microsoft.com/office/drawing/2014/main" id="{5B415D7B-26B6-6E75-E406-6E2FB17EA419}"/>
              </a:ext>
            </a:extLst>
          </p:cNvPr>
          <p:cNvSpPr/>
          <p:nvPr/>
        </p:nvSpPr>
        <p:spPr>
          <a:xfrm>
            <a:off x="3125562" y="2139335"/>
            <a:ext cx="164982" cy="679508"/>
          </a:xfrm>
          <a:prstGeom prst="rightBrace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2763725-01F2-B53E-2EA8-EA57F8C827D6}"/>
              </a:ext>
            </a:extLst>
          </p:cNvPr>
          <p:cNvSpPr txBox="1"/>
          <p:nvPr/>
        </p:nvSpPr>
        <p:spPr>
          <a:xfrm>
            <a:off x="1707733" y="946538"/>
            <a:ext cx="5278994" cy="503590"/>
          </a:xfrm>
          <a:prstGeom prst="rect">
            <a:avLst/>
          </a:prstGeom>
          <a:solidFill>
            <a:schemeClr val="tx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Homme 55 ans -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P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araplégie sur fracture vertèbre dorsale suite AT</a:t>
            </a:r>
          </a:p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PEC nursing + escarre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+ </a:t>
            </a:r>
            <a:r>
              <a:rPr lang="fr-FR" sz="1400" b="0" i="0" baseline="0" err="1">
                <a:solidFill>
                  <a:schemeClr val="bg1"/>
                </a:solidFill>
                <a:effectLst/>
                <a:latin typeface="+mn-lt"/>
              </a:rPr>
              <a:t>rééduc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 des transferts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3" name="Flèche : bas 42">
            <a:extLst>
              <a:ext uri="{FF2B5EF4-FFF2-40B4-BE49-F238E27FC236}">
                <a16:creationId xmlns:a16="http://schemas.microsoft.com/office/drawing/2014/main" id="{E97809FE-FD92-E402-4E20-E70A4784B7B8}"/>
              </a:ext>
            </a:extLst>
          </p:cNvPr>
          <p:cNvSpPr/>
          <p:nvPr/>
        </p:nvSpPr>
        <p:spPr>
          <a:xfrm rot="16200000">
            <a:off x="11155750" y="2974501"/>
            <a:ext cx="127574" cy="165518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45" name="Flèche : bas 44">
            <a:extLst>
              <a:ext uri="{FF2B5EF4-FFF2-40B4-BE49-F238E27FC236}">
                <a16:creationId xmlns:a16="http://schemas.microsoft.com/office/drawing/2014/main" id="{DCF2AEBE-82D5-36F8-0B31-43C1BBE1CF8D}"/>
              </a:ext>
            </a:extLst>
          </p:cNvPr>
          <p:cNvSpPr/>
          <p:nvPr/>
        </p:nvSpPr>
        <p:spPr>
          <a:xfrm rot="16200000">
            <a:off x="11155750" y="3456215"/>
            <a:ext cx="127574" cy="165518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49" name="Flèche : bas 48">
            <a:extLst>
              <a:ext uri="{FF2B5EF4-FFF2-40B4-BE49-F238E27FC236}">
                <a16:creationId xmlns:a16="http://schemas.microsoft.com/office/drawing/2014/main" id="{1FE8B4C3-F9A7-37AF-B7C1-824F7AA70BAA}"/>
              </a:ext>
            </a:extLst>
          </p:cNvPr>
          <p:cNvSpPr/>
          <p:nvPr/>
        </p:nvSpPr>
        <p:spPr>
          <a:xfrm rot="16200000">
            <a:off x="11155750" y="4410838"/>
            <a:ext cx="127574" cy="165518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EBAC1E17-B1A2-5E59-F722-D7AFE9CEDD59}"/>
              </a:ext>
            </a:extLst>
          </p:cNvPr>
          <p:cNvSpPr txBox="1"/>
          <p:nvPr/>
        </p:nvSpPr>
        <p:spPr>
          <a:xfrm>
            <a:off x="11625047" y="2918760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8C76A504-A160-05C2-9949-81A42265F396}"/>
              </a:ext>
            </a:extLst>
          </p:cNvPr>
          <p:cNvSpPr txBox="1"/>
          <p:nvPr/>
        </p:nvSpPr>
        <p:spPr>
          <a:xfrm>
            <a:off x="11625047" y="3400474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19CCD4CD-001D-C1AE-5042-726BA16142E5}"/>
              </a:ext>
            </a:extLst>
          </p:cNvPr>
          <p:cNvSpPr txBox="1"/>
          <p:nvPr/>
        </p:nvSpPr>
        <p:spPr>
          <a:xfrm>
            <a:off x="11625047" y="3883964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C67058B2-AB44-74C1-8C82-A1A035F715A1}"/>
              </a:ext>
            </a:extLst>
          </p:cNvPr>
          <p:cNvSpPr txBox="1"/>
          <p:nvPr/>
        </p:nvSpPr>
        <p:spPr>
          <a:xfrm>
            <a:off x="11625047" y="4355097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0" name="Flèche : bas 29">
            <a:extLst>
              <a:ext uri="{FF2B5EF4-FFF2-40B4-BE49-F238E27FC236}">
                <a16:creationId xmlns:a16="http://schemas.microsoft.com/office/drawing/2014/main" id="{75E9E12E-24D2-F459-81D6-90461743F0F6}"/>
              </a:ext>
            </a:extLst>
          </p:cNvPr>
          <p:cNvSpPr/>
          <p:nvPr/>
        </p:nvSpPr>
        <p:spPr>
          <a:xfrm rot="16200000">
            <a:off x="11156765" y="3947238"/>
            <a:ext cx="127574" cy="165518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DBAC46A-703F-1669-6D8D-A372FA95D6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D080B03-E97B-A46D-07B9-9EEEB46C766F}"/>
              </a:ext>
            </a:extLst>
          </p:cNvPr>
          <p:cNvSpPr txBox="1"/>
          <p:nvPr/>
        </p:nvSpPr>
        <p:spPr>
          <a:xfrm>
            <a:off x="6280977" y="2899482"/>
            <a:ext cx="4247939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600" b="1" i="0" baseline="0" dirty="0">
                <a:solidFill>
                  <a:srgbClr val="7030A0"/>
                </a:solidFill>
                <a:effectLst/>
                <a:latin typeface="+mn-lt"/>
                <a:ea typeface="ＭＳ Ｐゴシック"/>
                <a:cs typeface="Arial"/>
              </a:rPr>
              <a:t>0801_REEDUCATION ORTHO TRAUMATO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54681868-F0BC-816E-50F2-2B0EF04390C1}"/>
              </a:ext>
            </a:extLst>
          </p:cNvPr>
          <p:cNvSpPr txBox="1"/>
          <p:nvPr/>
        </p:nvSpPr>
        <p:spPr>
          <a:xfrm>
            <a:off x="6280979" y="3379512"/>
            <a:ext cx="3750788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6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0913_SOINS CUTANES AUTRES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EF48F4E-BC0B-9253-D5BA-B209B3A1B0BD}"/>
              </a:ext>
            </a:extLst>
          </p:cNvPr>
          <p:cNvSpPr txBox="1"/>
          <p:nvPr/>
        </p:nvSpPr>
        <p:spPr>
          <a:xfrm>
            <a:off x="6280977" y="3871087"/>
            <a:ext cx="4079264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6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0702_PEC </a:t>
            </a:r>
            <a:r>
              <a:rPr lang="fr-FR" sz="1600" b="1" i="0" u="none" strike="noStrike" baseline="0" dirty="0">
                <a:solidFill>
                  <a:srgbClr val="7030A0"/>
                </a:solidFill>
                <a:effectLst/>
                <a:latin typeface="+mn-lt"/>
                <a:ea typeface="ＭＳ Ｐゴシック"/>
              </a:rPr>
              <a:t>DOULEUR AUTRES PATHO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0A90A6C-5470-D2F2-B07B-F5439E17F086}"/>
              </a:ext>
            </a:extLst>
          </p:cNvPr>
          <p:cNvSpPr txBox="1"/>
          <p:nvPr/>
        </p:nvSpPr>
        <p:spPr>
          <a:xfrm>
            <a:off x="6280977" y="4339572"/>
            <a:ext cx="4854223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6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1408_AFFECTIONS GENITO URINAIRES AUTRES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8872171-C62E-C966-076E-6D93F71E58EF}"/>
              </a:ext>
            </a:extLst>
          </p:cNvPr>
          <p:cNvSpPr txBox="1"/>
          <p:nvPr/>
        </p:nvSpPr>
        <p:spPr>
          <a:xfrm>
            <a:off x="3320250" y="2365249"/>
            <a:ext cx="2384252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000" b="1" baseline="0" dirty="0">
                <a:solidFill>
                  <a:schemeClr val="bg2"/>
                </a:solidFill>
                <a:latin typeface="+mn-lt"/>
                <a:ea typeface="ＭＳ Ｐゴシック"/>
              </a:rPr>
              <a:t>1202_AFFECTIONS DEFICITAIRES (T)</a:t>
            </a:r>
            <a:endParaRPr lang="en-US" sz="1000" b="1" i="0" baseline="0" dirty="0">
              <a:solidFill>
                <a:schemeClr val="bg2"/>
              </a:solidFill>
              <a:effectLst/>
              <a:latin typeface="+mn-lt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903827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ECC89-3C78-7E9A-2AFC-EB06DEBE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</a:br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Illustration, cas pratique</a:t>
            </a:r>
            <a:endParaRPr lang="fr-FR">
              <a:solidFill>
                <a:schemeClr val="bg1">
                  <a:lumMod val="75000"/>
                </a:schemeClr>
              </a:solidFill>
              <a:cs typeface="Arial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6B82C-AF2A-9132-3ABB-ECA2309B66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67823C-F579-7BFA-615F-65B424FBB068}"/>
              </a:ext>
            </a:extLst>
          </p:cNvPr>
          <p:cNvSpPr txBox="1"/>
          <p:nvPr/>
        </p:nvSpPr>
        <p:spPr>
          <a:xfrm>
            <a:off x="95214" y="1577716"/>
            <a:ext cx="3150667" cy="524334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Séjour de 111 jours 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mono-séquence 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NS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08 Soins complexes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DP</a:t>
            </a:r>
            <a:r>
              <a:rPr lang="fr-FR" sz="1400" b="0" i="0" u="none" strike="sngStrike" baseline="0">
                <a:effectLst/>
                <a:latin typeface="+mn-lt"/>
              </a:rPr>
              <a:t>: G82.20 Paraplégie complète motrice, sans 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MPP</a:t>
            </a:r>
            <a:r>
              <a:rPr lang="fr-FR" sz="1400" b="0" i="0" u="none" strike="sngStrike" baseline="0">
                <a:effectLst/>
                <a:latin typeface="+mn-lt"/>
              </a:rPr>
              <a:t>: 14 Soins de nursing lourds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L891 Ulcère de décubitus de stade II</a:t>
            </a:r>
            <a:r>
              <a:rPr lang="en-US" sz="1400" b="0" i="0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R5210 Douleur neuropathique</a:t>
            </a:r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MPA</a:t>
            </a:r>
            <a:r>
              <a:rPr lang="fr-FR" sz="1400" b="0" i="0" u="none" strike="sngStrike" baseline="0">
                <a:effectLst/>
                <a:latin typeface="+mn-lt"/>
              </a:rPr>
              <a:t>: 11 Rééducation orthopédique</a:t>
            </a:r>
            <a:r>
              <a:rPr lang="en-US" sz="1400" b="0" i="0" strike="sngStrike" baseline="0">
                <a:solidFill>
                  <a:srgbClr val="7030A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S2200 Fracture fermée d'une vertèbre dorsale</a:t>
            </a:r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IK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 40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phys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3 3 1 2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000000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2 1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898D5F9-EB9F-F643-A400-2D2E2B4CDA21}"/>
              </a:ext>
            </a:extLst>
          </p:cNvPr>
          <p:cNvSpPr txBox="1"/>
          <p:nvPr/>
        </p:nvSpPr>
        <p:spPr>
          <a:xfrm>
            <a:off x="3696588" y="1575098"/>
            <a:ext cx="1785371" cy="288147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 – Détermination GP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83D113E-CF5C-D3A7-9690-5E797401BB0F}"/>
              </a:ext>
            </a:extLst>
          </p:cNvPr>
          <p:cNvSpPr txBox="1"/>
          <p:nvPr/>
        </p:nvSpPr>
        <p:spPr>
          <a:xfrm>
            <a:off x="6280977" y="1575098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II - Détermination Sévérité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9F381149-CF2A-9715-D885-796D6BBA51CC}"/>
              </a:ext>
            </a:extLst>
          </p:cNvPr>
          <p:cNvSpPr/>
          <p:nvPr/>
        </p:nvSpPr>
        <p:spPr>
          <a:xfrm rot="16200000">
            <a:off x="5755637" y="157843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C985F74-DE9C-E23C-4556-B089BA05A690}"/>
              </a:ext>
            </a:extLst>
          </p:cNvPr>
          <p:cNvSpPr txBox="1"/>
          <p:nvPr/>
        </p:nvSpPr>
        <p:spPr>
          <a:xfrm>
            <a:off x="6280977" y="2317021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Groupes Secondaires (GS)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Flèche : bas 25">
            <a:extLst>
              <a:ext uri="{FF2B5EF4-FFF2-40B4-BE49-F238E27FC236}">
                <a16:creationId xmlns:a16="http://schemas.microsoft.com/office/drawing/2014/main" id="{12519273-AB35-776F-94C3-EDFC4B8FE4E8}"/>
              </a:ext>
            </a:extLst>
          </p:cNvPr>
          <p:cNvSpPr/>
          <p:nvPr/>
        </p:nvSpPr>
        <p:spPr>
          <a:xfrm>
            <a:off x="7953536" y="4785683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ACD4FA5E-36CE-2858-EF47-514A351E1441}"/>
              </a:ext>
            </a:extLst>
          </p:cNvPr>
          <p:cNvCxnSpPr/>
          <p:nvPr/>
        </p:nvCxnSpPr>
        <p:spPr bwMode="auto">
          <a:xfrm>
            <a:off x="6280977" y="4759283"/>
            <a:ext cx="344578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431A9B7A-87E9-6F9C-1C89-34FF08CB7093}"/>
              </a:ext>
            </a:extLst>
          </p:cNvPr>
          <p:cNvSpPr txBox="1"/>
          <p:nvPr/>
        </p:nvSpPr>
        <p:spPr>
          <a:xfrm>
            <a:off x="7873438" y="5114271"/>
            <a:ext cx="260864" cy="369332"/>
          </a:xfrm>
          <a:prstGeom prst="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txBody>
          <a:bodyPr wrap="square" lIns="72000" tIns="0" rIns="72000" bIns="0" rtlCol="0" anchor="ctr" anchorCtr="1">
            <a:spAutoFit/>
          </a:bodyPr>
          <a:lstStyle/>
          <a:p>
            <a:pPr algn="l"/>
            <a:r>
              <a:rPr lang="fr-FR" baseline="0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1" name="Flèche : bas 30">
            <a:extLst>
              <a:ext uri="{FF2B5EF4-FFF2-40B4-BE49-F238E27FC236}">
                <a16:creationId xmlns:a16="http://schemas.microsoft.com/office/drawing/2014/main" id="{14F1DB99-4877-0A2F-ED13-BFF8088ECF85}"/>
              </a:ext>
            </a:extLst>
          </p:cNvPr>
          <p:cNvSpPr/>
          <p:nvPr/>
        </p:nvSpPr>
        <p:spPr>
          <a:xfrm>
            <a:off x="7342558" y="184414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2" name="Accolade fermante 31">
            <a:extLst>
              <a:ext uri="{FF2B5EF4-FFF2-40B4-BE49-F238E27FC236}">
                <a16:creationId xmlns:a16="http://schemas.microsoft.com/office/drawing/2014/main" id="{EFDB87E4-79E6-98B7-CEF6-3284A7A6B365}"/>
              </a:ext>
            </a:extLst>
          </p:cNvPr>
          <p:cNvSpPr/>
          <p:nvPr/>
        </p:nvSpPr>
        <p:spPr>
          <a:xfrm>
            <a:off x="3125562" y="2139335"/>
            <a:ext cx="164982" cy="679508"/>
          </a:xfrm>
          <a:prstGeom prst="rightBrace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DBE048C-9628-1392-C027-C9E9F7836D3A}"/>
              </a:ext>
            </a:extLst>
          </p:cNvPr>
          <p:cNvSpPr txBox="1"/>
          <p:nvPr/>
        </p:nvSpPr>
        <p:spPr>
          <a:xfrm>
            <a:off x="1707733" y="946538"/>
            <a:ext cx="5278994" cy="503590"/>
          </a:xfrm>
          <a:prstGeom prst="rect">
            <a:avLst/>
          </a:prstGeom>
          <a:solidFill>
            <a:schemeClr val="tx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Homme 55 ans -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P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araplégie sur fracture vertèbre dorsale suite AT</a:t>
            </a:r>
          </a:p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PEC nursing + escarre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+ </a:t>
            </a:r>
            <a:r>
              <a:rPr lang="fr-FR" sz="1400" b="0" i="0" baseline="0" err="1">
                <a:solidFill>
                  <a:schemeClr val="bg1"/>
                </a:solidFill>
                <a:effectLst/>
                <a:latin typeface="+mn-lt"/>
              </a:rPr>
              <a:t>rééduc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 des transferts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94206E4-B143-21A4-F762-5EB183BB80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29</a:t>
            </a:fld>
            <a:endParaRPr lang="fr-FR"/>
          </a:p>
        </p:txBody>
      </p:sp>
      <p:sp>
        <p:nvSpPr>
          <p:cNvPr id="10" name="Flèche : bas 9">
            <a:extLst>
              <a:ext uri="{FF2B5EF4-FFF2-40B4-BE49-F238E27FC236}">
                <a16:creationId xmlns:a16="http://schemas.microsoft.com/office/drawing/2014/main" id="{119508ED-356A-EC4D-3D64-5E548FF32F72}"/>
              </a:ext>
            </a:extLst>
          </p:cNvPr>
          <p:cNvSpPr/>
          <p:nvPr/>
        </p:nvSpPr>
        <p:spPr>
          <a:xfrm rot="16200000">
            <a:off x="11155750" y="2974501"/>
            <a:ext cx="127574" cy="165518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4" name="Flèche : bas 13">
            <a:extLst>
              <a:ext uri="{FF2B5EF4-FFF2-40B4-BE49-F238E27FC236}">
                <a16:creationId xmlns:a16="http://schemas.microsoft.com/office/drawing/2014/main" id="{49E8D716-A563-37B6-851B-AFB31E597F7D}"/>
              </a:ext>
            </a:extLst>
          </p:cNvPr>
          <p:cNvSpPr/>
          <p:nvPr/>
        </p:nvSpPr>
        <p:spPr>
          <a:xfrm rot="16200000">
            <a:off x="11155750" y="3456215"/>
            <a:ext cx="127574" cy="165518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5" name="Flèche : bas 14">
            <a:extLst>
              <a:ext uri="{FF2B5EF4-FFF2-40B4-BE49-F238E27FC236}">
                <a16:creationId xmlns:a16="http://schemas.microsoft.com/office/drawing/2014/main" id="{484930E6-E0E9-4E3A-40AD-A186E005A946}"/>
              </a:ext>
            </a:extLst>
          </p:cNvPr>
          <p:cNvSpPr/>
          <p:nvPr/>
        </p:nvSpPr>
        <p:spPr>
          <a:xfrm rot="16200000">
            <a:off x="11155750" y="4410838"/>
            <a:ext cx="127574" cy="165518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AFCE3D4-712C-A9D2-9459-BD92664DCB23}"/>
              </a:ext>
            </a:extLst>
          </p:cNvPr>
          <p:cNvSpPr txBox="1"/>
          <p:nvPr/>
        </p:nvSpPr>
        <p:spPr>
          <a:xfrm>
            <a:off x="11625047" y="2918760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 dirty="0">
                <a:solidFill>
                  <a:srgbClr val="7030A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65269361-D2D2-CB23-98D6-157435FB90F8}"/>
              </a:ext>
            </a:extLst>
          </p:cNvPr>
          <p:cNvSpPr txBox="1"/>
          <p:nvPr/>
        </p:nvSpPr>
        <p:spPr>
          <a:xfrm>
            <a:off x="11625047" y="3400474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5A819A6-4DEF-2B11-8A6C-0F78E2EB0692}"/>
              </a:ext>
            </a:extLst>
          </p:cNvPr>
          <p:cNvSpPr txBox="1"/>
          <p:nvPr/>
        </p:nvSpPr>
        <p:spPr>
          <a:xfrm>
            <a:off x="11625047" y="3883964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DAF6C60-CA06-96EE-A182-95BDE6DEC45F}"/>
              </a:ext>
            </a:extLst>
          </p:cNvPr>
          <p:cNvSpPr txBox="1"/>
          <p:nvPr/>
        </p:nvSpPr>
        <p:spPr>
          <a:xfrm>
            <a:off x="11625047" y="4355097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0" name="Flèche : bas 19">
            <a:extLst>
              <a:ext uri="{FF2B5EF4-FFF2-40B4-BE49-F238E27FC236}">
                <a16:creationId xmlns:a16="http://schemas.microsoft.com/office/drawing/2014/main" id="{9831726D-0A3A-7C90-8D89-D0F29818FC64}"/>
              </a:ext>
            </a:extLst>
          </p:cNvPr>
          <p:cNvSpPr/>
          <p:nvPr/>
        </p:nvSpPr>
        <p:spPr>
          <a:xfrm rot="16200000">
            <a:off x="11156765" y="3947238"/>
            <a:ext cx="127574" cy="165518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505B277-2DEA-E832-2653-6A6A2AE45BCF}"/>
              </a:ext>
            </a:extLst>
          </p:cNvPr>
          <p:cNvSpPr txBox="1"/>
          <p:nvPr/>
        </p:nvSpPr>
        <p:spPr>
          <a:xfrm>
            <a:off x="6280977" y="2899482"/>
            <a:ext cx="4247939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600" b="1" i="0" baseline="0" dirty="0">
                <a:solidFill>
                  <a:srgbClr val="7030A0"/>
                </a:solidFill>
                <a:effectLst/>
                <a:latin typeface="+mn-lt"/>
                <a:ea typeface="ＭＳ Ｐゴシック"/>
                <a:cs typeface="Arial"/>
              </a:rPr>
              <a:t>0801_REEDUCATION ORTHO TRAUMATO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57B7E75-A533-1165-C371-011DE4C95022}"/>
              </a:ext>
            </a:extLst>
          </p:cNvPr>
          <p:cNvSpPr txBox="1"/>
          <p:nvPr/>
        </p:nvSpPr>
        <p:spPr>
          <a:xfrm>
            <a:off x="6280979" y="3379512"/>
            <a:ext cx="3750788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6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0913_SOINS CUTANES AUTRES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D7682AF8-A6A6-390B-DE81-BB83FF5F0607}"/>
              </a:ext>
            </a:extLst>
          </p:cNvPr>
          <p:cNvSpPr txBox="1"/>
          <p:nvPr/>
        </p:nvSpPr>
        <p:spPr>
          <a:xfrm>
            <a:off x="6280977" y="3871087"/>
            <a:ext cx="4079264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6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0702_PEC </a:t>
            </a:r>
            <a:r>
              <a:rPr lang="fr-FR" sz="1600" b="1" i="0" u="none" strike="noStrike" baseline="0" dirty="0">
                <a:solidFill>
                  <a:srgbClr val="7030A0"/>
                </a:solidFill>
                <a:effectLst/>
                <a:latin typeface="+mn-lt"/>
                <a:ea typeface="ＭＳ Ｐゴシック"/>
              </a:rPr>
              <a:t>DOULEUR AUTRES PATHO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4F94FA5-0342-6242-DF8C-E67656C8540A}"/>
              </a:ext>
            </a:extLst>
          </p:cNvPr>
          <p:cNvSpPr txBox="1"/>
          <p:nvPr/>
        </p:nvSpPr>
        <p:spPr>
          <a:xfrm>
            <a:off x="6280977" y="4339572"/>
            <a:ext cx="4854223" cy="318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6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1408_AFFECTIONS GENITO URINAIRES AUTRES</a:t>
            </a:r>
            <a:endParaRPr lang="en-US" sz="16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2756A0F-AF00-0432-A249-8924C04221A8}"/>
              </a:ext>
            </a:extLst>
          </p:cNvPr>
          <p:cNvSpPr txBox="1"/>
          <p:nvPr/>
        </p:nvSpPr>
        <p:spPr>
          <a:xfrm>
            <a:off x="3320250" y="2365249"/>
            <a:ext cx="2384252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000" b="1" baseline="0" dirty="0">
                <a:solidFill>
                  <a:schemeClr val="bg2"/>
                </a:solidFill>
                <a:latin typeface="+mn-lt"/>
                <a:ea typeface="ＭＳ Ｐゴシック"/>
              </a:rPr>
              <a:t>1202_AFFECTIONS DEFICITAIRES (T)</a:t>
            </a:r>
            <a:endParaRPr lang="en-US" sz="1000" b="1" i="0" baseline="0" dirty="0">
              <a:solidFill>
                <a:schemeClr val="bg2"/>
              </a:solidFill>
              <a:effectLst/>
              <a:latin typeface="+mn-lt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78371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05B0A0CA-B6E0-4C2F-9137-EF46FF1782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fr-FR" b="1" dirty="0"/>
              <a:t>Introduction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47BF38-C259-4731-98AA-1143DEE3F4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F2BF26-033C-47C7-B8D6-0A3B52BECCB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2028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ECC89-3C78-7E9A-2AFC-EB06DEBE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</a:br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Illustration, cas pratique</a:t>
            </a:r>
            <a:endParaRPr lang="fr-FR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6B82C-AF2A-9132-3ABB-ECA2309B66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67823C-F579-7BFA-615F-65B424FBB068}"/>
              </a:ext>
            </a:extLst>
          </p:cNvPr>
          <p:cNvSpPr txBox="1"/>
          <p:nvPr/>
        </p:nvSpPr>
        <p:spPr>
          <a:xfrm>
            <a:off x="95214" y="1577716"/>
            <a:ext cx="3150667" cy="524334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Séjour de 111 jours 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mono-séquence 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NS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08 Soins complexes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DP</a:t>
            </a:r>
            <a:r>
              <a:rPr lang="fr-FR" sz="1400" b="0" i="0" u="none" strike="sngStrike" baseline="0">
                <a:effectLst/>
                <a:latin typeface="+mn-lt"/>
              </a:rPr>
              <a:t>: G82.20 Paraplégie complète motrice, sans 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MPP</a:t>
            </a:r>
            <a:r>
              <a:rPr lang="fr-FR" sz="1400" b="0" i="0" u="none" strike="sngStrike" baseline="0">
                <a:effectLst/>
                <a:latin typeface="+mn-lt"/>
              </a:rPr>
              <a:t>: 14 Soins de nursing lourds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L891 Ulcère de décubitus de stade II</a:t>
            </a:r>
            <a:r>
              <a:rPr lang="en-US" sz="1400" b="0" i="0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R5210 Douleur neuropathique</a:t>
            </a:r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MPA</a:t>
            </a:r>
            <a:r>
              <a:rPr lang="fr-FR" sz="1400" b="0" i="0" u="none" strike="sngStrike" baseline="0">
                <a:effectLst/>
                <a:latin typeface="+mn-lt"/>
              </a:rPr>
              <a:t>: 11 Rééducation orthopédique</a:t>
            </a:r>
            <a:r>
              <a:rPr lang="en-US" sz="1400" b="0" i="0" strike="sngStrike" baseline="0">
                <a:solidFill>
                  <a:srgbClr val="7030A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S2200 Fracture fermée d'une vertèbre dorsale</a:t>
            </a:r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IK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 40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phys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3 3 1 2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000000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2 1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898D5F9-EB9F-F643-A400-2D2E2B4CDA21}"/>
              </a:ext>
            </a:extLst>
          </p:cNvPr>
          <p:cNvSpPr txBox="1"/>
          <p:nvPr/>
        </p:nvSpPr>
        <p:spPr>
          <a:xfrm>
            <a:off x="3696588" y="1575098"/>
            <a:ext cx="1785371" cy="288147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 – Détermination GP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83D113E-CF5C-D3A7-9690-5E797401BB0F}"/>
              </a:ext>
            </a:extLst>
          </p:cNvPr>
          <p:cNvSpPr txBox="1"/>
          <p:nvPr/>
        </p:nvSpPr>
        <p:spPr>
          <a:xfrm>
            <a:off x="6280977" y="1575098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II - Détermination Sévérité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9F381149-CF2A-9715-D885-796D6BBA51CC}"/>
              </a:ext>
            </a:extLst>
          </p:cNvPr>
          <p:cNvSpPr/>
          <p:nvPr/>
        </p:nvSpPr>
        <p:spPr>
          <a:xfrm rot="16200000">
            <a:off x="5755637" y="157843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C985F74-DE9C-E23C-4556-B089BA05A690}"/>
              </a:ext>
            </a:extLst>
          </p:cNvPr>
          <p:cNvSpPr txBox="1"/>
          <p:nvPr/>
        </p:nvSpPr>
        <p:spPr>
          <a:xfrm>
            <a:off x="6280977" y="2317021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Groupes Secondaires (GS)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Flèche : bas 25">
            <a:extLst>
              <a:ext uri="{FF2B5EF4-FFF2-40B4-BE49-F238E27FC236}">
                <a16:creationId xmlns:a16="http://schemas.microsoft.com/office/drawing/2014/main" id="{12519273-AB35-776F-94C3-EDFC4B8FE4E8}"/>
              </a:ext>
            </a:extLst>
          </p:cNvPr>
          <p:cNvSpPr/>
          <p:nvPr/>
        </p:nvSpPr>
        <p:spPr>
          <a:xfrm>
            <a:off x="7392892" y="4785683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ACD4FA5E-36CE-2858-EF47-514A351E1441}"/>
              </a:ext>
            </a:extLst>
          </p:cNvPr>
          <p:cNvCxnSpPr/>
          <p:nvPr/>
        </p:nvCxnSpPr>
        <p:spPr bwMode="auto">
          <a:xfrm>
            <a:off x="6377863" y="4697137"/>
            <a:ext cx="200265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431A9B7A-87E9-6F9C-1C89-34FF08CB7093}"/>
              </a:ext>
            </a:extLst>
          </p:cNvPr>
          <p:cNvSpPr txBox="1"/>
          <p:nvPr/>
        </p:nvSpPr>
        <p:spPr>
          <a:xfrm>
            <a:off x="7312794" y="5114271"/>
            <a:ext cx="260864" cy="369332"/>
          </a:xfrm>
          <a:prstGeom prst="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txBody>
          <a:bodyPr wrap="square" lIns="72000" tIns="0" rIns="72000" bIns="0" rtlCol="0" anchor="ctr" anchorCtr="1">
            <a:spAutoFit/>
          </a:bodyPr>
          <a:lstStyle/>
          <a:p>
            <a:pPr algn="l"/>
            <a:r>
              <a:rPr lang="fr-FR" baseline="0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0" name="Flèche : bas 29">
            <a:extLst>
              <a:ext uri="{FF2B5EF4-FFF2-40B4-BE49-F238E27FC236}">
                <a16:creationId xmlns:a16="http://schemas.microsoft.com/office/drawing/2014/main" id="{C10BF39E-7423-7802-4D5E-827C29B7D00D}"/>
              </a:ext>
            </a:extLst>
          </p:cNvPr>
          <p:cNvSpPr/>
          <p:nvPr/>
        </p:nvSpPr>
        <p:spPr>
          <a:xfrm>
            <a:off x="7342558" y="184414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DF6BDD52-95ED-C4C4-A4BE-A5096F0AD42E}"/>
              </a:ext>
            </a:extLst>
          </p:cNvPr>
          <p:cNvSpPr txBox="1"/>
          <p:nvPr/>
        </p:nvSpPr>
        <p:spPr>
          <a:xfrm>
            <a:off x="9091869" y="1580914"/>
            <a:ext cx="2290506" cy="288147"/>
          </a:xfrm>
          <a:prstGeom prst="rect">
            <a:avLst/>
          </a:prstGeom>
          <a:solidFill>
            <a:schemeClr val="accent2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III - Détermination Lourdeur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2" name="Flèche : bas 31">
            <a:extLst>
              <a:ext uri="{FF2B5EF4-FFF2-40B4-BE49-F238E27FC236}">
                <a16:creationId xmlns:a16="http://schemas.microsoft.com/office/drawing/2014/main" id="{FBE30FD5-31F4-DB75-CC4A-EEAA277D95EA}"/>
              </a:ext>
            </a:extLst>
          </p:cNvPr>
          <p:cNvSpPr/>
          <p:nvPr/>
        </p:nvSpPr>
        <p:spPr>
          <a:xfrm rot="16200000">
            <a:off x="8678448" y="1578430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3" name="Accolade fermante 32">
            <a:extLst>
              <a:ext uri="{FF2B5EF4-FFF2-40B4-BE49-F238E27FC236}">
                <a16:creationId xmlns:a16="http://schemas.microsoft.com/office/drawing/2014/main" id="{21FA336F-F93D-243C-AB57-28779EE23150}"/>
              </a:ext>
            </a:extLst>
          </p:cNvPr>
          <p:cNvSpPr/>
          <p:nvPr/>
        </p:nvSpPr>
        <p:spPr>
          <a:xfrm>
            <a:off x="3125562" y="2139335"/>
            <a:ext cx="164982" cy="679508"/>
          </a:xfrm>
          <a:prstGeom prst="rightBrace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545289B-DD93-4879-FCF5-738F578EAC86}"/>
              </a:ext>
            </a:extLst>
          </p:cNvPr>
          <p:cNvSpPr txBox="1"/>
          <p:nvPr/>
        </p:nvSpPr>
        <p:spPr>
          <a:xfrm>
            <a:off x="1707733" y="946538"/>
            <a:ext cx="5278994" cy="503590"/>
          </a:xfrm>
          <a:prstGeom prst="rect">
            <a:avLst/>
          </a:prstGeom>
          <a:solidFill>
            <a:schemeClr val="tx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Homme 55 ans -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P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araplégie sur fracture vertèbre dorsale suite AT</a:t>
            </a:r>
          </a:p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PEC nursing + escarre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+ </a:t>
            </a:r>
            <a:r>
              <a:rPr lang="fr-FR" sz="1400" b="0" i="0" baseline="0" err="1">
                <a:solidFill>
                  <a:schemeClr val="bg1"/>
                </a:solidFill>
                <a:effectLst/>
                <a:latin typeface="+mn-lt"/>
              </a:rPr>
              <a:t>rééduc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 des transferts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996908C-D78A-FBC4-6945-1AC4D83256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30</a:t>
            </a:fld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5A1B242-7AC3-FF77-12F7-601FC7D661A0}"/>
              </a:ext>
            </a:extLst>
          </p:cNvPr>
          <p:cNvSpPr txBox="1"/>
          <p:nvPr/>
        </p:nvSpPr>
        <p:spPr>
          <a:xfrm>
            <a:off x="3320250" y="2365249"/>
            <a:ext cx="2384252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000" b="1" baseline="0" dirty="0">
                <a:solidFill>
                  <a:schemeClr val="bg2"/>
                </a:solidFill>
                <a:latin typeface="+mn-lt"/>
                <a:ea typeface="ＭＳ Ｐゴシック"/>
              </a:rPr>
              <a:t>1202_AFFECTIONS DEFICITAIRES (T)</a:t>
            </a:r>
            <a:endParaRPr lang="en-US" sz="1000" b="1" i="0" baseline="0" dirty="0">
              <a:solidFill>
                <a:schemeClr val="bg2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73DEFDB-342A-2C35-9C03-FBC6F3221186}"/>
              </a:ext>
            </a:extLst>
          </p:cNvPr>
          <p:cNvSpPr txBox="1"/>
          <p:nvPr/>
        </p:nvSpPr>
        <p:spPr>
          <a:xfrm>
            <a:off x="6280978" y="2899482"/>
            <a:ext cx="2419140" cy="380480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000" b="1" i="0" baseline="0" dirty="0">
                <a:solidFill>
                  <a:srgbClr val="7030A0"/>
                </a:solidFill>
                <a:effectLst/>
                <a:latin typeface="+mn-lt"/>
                <a:ea typeface="ＭＳ Ｐゴシック"/>
                <a:cs typeface="Arial"/>
              </a:rPr>
              <a:t>0801_REEDUCATION ORTHO TRAUMATO</a:t>
            </a:r>
            <a:endParaRPr lang="en-US" sz="1000" b="1" i="0" baseline="0" dirty="0">
              <a:solidFill>
                <a:srgbClr val="7030A0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BCF1217-607A-2F88-0879-239444941442}"/>
              </a:ext>
            </a:extLst>
          </p:cNvPr>
          <p:cNvSpPr txBox="1"/>
          <p:nvPr/>
        </p:nvSpPr>
        <p:spPr>
          <a:xfrm>
            <a:off x="6280979" y="3379512"/>
            <a:ext cx="2490159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0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0913_SOINS CUTANES AUTRES</a:t>
            </a:r>
            <a:endParaRPr lang="en-US" sz="10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7A6E106-BDB4-7F94-BB39-01B7F64CF678}"/>
              </a:ext>
            </a:extLst>
          </p:cNvPr>
          <p:cNvSpPr txBox="1"/>
          <p:nvPr/>
        </p:nvSpPr>
        <p:spPr>
          <a:xfrm>
            <a:off x="6280977" y="3871087"/>
            <a:ext cx="2591879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0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0702_PEC </a:t>
            </a:r>
            <a:r>
              <a:rPr lang="fr-FR" sz="1000" b="1" i="0" u="none" strike="noStrike" baseline="0" dirty="0">
                <a:solidFill>
                  <a:srgbClr val="7030A0"/>
                </a:solidFill>
                <a:effectLst/>
                <a:latin typeface="+mn-lt"/>
                <a:ea typeface="ＭＳ Ｐゴシック"/>
              </a:rPr>
              <a:t>DOULEUR AUTRES PATHO</a:t>
            </a:r>
            <a:endParaRPr lang="en-US" sz="10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72B2426-AAA0-5E96-6EA4-3C000D41AB35}"/>
              </a:ext>
            </a:extLst>
          </p:cNvPr>
          <p:cNvSpPr txBox="1"/>
          <p:nvPr/>
        </p:nvSpPr>
        <p:spPr>
          <a:xfrm>
            <a:off x="6280977" y="4339572"/>
            <a:ext cx="2591879" cy="380480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0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1408_AFFECTIONS GENITO URINAIRES AUTRES</a:t>
            </a:r>
            <a:endParaRPr lang="en-US" sz="10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422901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ECC89-3C78-7E9A-2AFC-EB06DEBE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</a:br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Illustration, cas pratique</a:t>
            </a:r>
            <a:endParaRPr lang="fr-FR">
              <a:solidFill>
                <a:schemeClr val="bg1">
                  <a:lumMod val="75000"/>
                </a:schemeClr>
              </a:solidFill>
              <a:cs typeface="Arial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6B82C-AF2A-9132-3ABB-ECA2309B66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67823C-F579-7BFA-615F-65B424FBB068}"/>
              </a:ext>
            </a:extLst>
          </p:cNvPr>
          <p:cNvSpPr txBox="1"/>
          <p:nvPr/>
        </p:nvSpPr>
        <p:spPr>
          <a:xfrm>
            <a:off x="95214" y="1577716"/>
            <a:ext cx="3150667" cy="524334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Séjour de 111 jours 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mono-séquence 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NS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08 Soins complexes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DP</a:t>
            </a:r>
            <a:r>
              <a:rPr lang="fr-FR" sz="1400" b="0" i="0" u="none" strike="sngStrike" baseline="0">
                <a:effectLst/>
                <a:latin typeface="+mn-lt"/>
              </a:rPr>
              <a:t>: G82.20 Paraplégie complète motrice, sans 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MPP</a:t>
            </a:r>
            <a:r>
              <a:rPr lang="fr-FR" sz="1400" b="0" i="0" u="none" strike="sngStrike" baseline="0">
                <a:effectLst/>
                <a:latin typeface="+mn-lt"/>
              </a:rPr>
              <a:t>: 14 Soins de nursing lourds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L891 Ulcère de décubitus de stade II</a:t>
            </a:r>
            <a:r>
              <a:rPr lang="en-US" sz="1400" b="0" i="0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R5210 Douleur neuropathique</a:t>
            </a:r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MPA</a:t>
            </a:r>
            <a:r>
              <a:rPr lang="fr-FR" sz="1400" b="0" i="0" u="none" strike="sngStrike" baseline="0">
                <a:effectLst/>
                <a:latin typeface="+mn-lt"/>
              </a:rPr>
              <a:t>: 11 Rééducation orthopédique</a:t>
            </a:r>
            <a:r>
              <a:rPr lang="en-US" sz="1400" b="0" i="0" strike="sngStrike" baseline="0">
                <a:solidFill>
                  <a:srgbClr val="7030A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S2200 Fracture fermée d'une vertèbre dorsale</a:t>
            </a:r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IK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 40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phys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3 3 1 2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000000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2 1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898D5F9-EB9F-F643-A400-2D2E2B4CDA21}"/>
              </a:ext>
            </a:extLst>
          </p:cNvPr>
          <p:cNvSpPr txBox="1"/>
          <p:nvPr/>
        </p:nvSpPr>
        <p:spPr>
          <a:xfrm>
            <a:off x="3696588" y="1575098"/>
            <a:ext cx="1785371" cy="288147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 – Détermination GP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83D113E-CF5C-D3A7-9690-5E797401BB0F}"/>
              </a:ext>
            </a:extLst>
          </p:cNvPr>
          <p:cNvSpPr txBox="1"/>
          <p:nvPr/>
        </p:nvSpPr>
        <p:spPr>
          <a:xfrm>
            <a:off x="6280977" y="1575098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II - Détermination Sévérité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9F381149-CF2A-9715-D885-796D6BBA51CC}"/>
              </a:ext>
            </a:extLst>
          </p:cNvPr>
          <p:cNvSpPr/>
          <p:nvPr/>
        </p:nvSpPr>
        <p:spPr>
          <a:xfrm rot="16200000">
            <a:off x="5755637" y="157843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0" name="Flèche : bas 29">
            <a:extLst>
              <a:ext uri="{FF2B5EF4-FFF2-40B4-BE49-F238E27FC236}">
                <a16:creationId xmlns:a16="http://schemas.microsoft.com/office/drawing/2014/main" id="{C10BF39E-7423-7802-4D5E-827C29B7D00D}"/>
              </a:ext>
            </a:extLst>
          </p:cNvPr>
          <p:cNvSpPr/>
          <p:nvPr/>
        </p:nvSpPr>
        <p:spPr>
          <a:xfrm>
            <a:off x="7342558" y="184414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DF6BDD52-95ED-C4C4-A4BE-A5096F0AD42E}"/>
              </a:ext>
            </a:extLst>
          </p:cNvPr>
          <p:cNvSpPr txBox="1"/>
          <p:nvPr/>
        </p:nvSpPr>
        <p:spPr>
          <a:xfrm>
            <a:off x="9091869" y="1580914"/>
            <a:ext cx="2290506" cy="288147"/>
          </a:xfrm>
          <a:prstGeom prst="rect">
            <a:avLst/>
          </a:prstGeom>
          <a:solidFill>
            <a:schemeClr val="accent2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III - Détermination Lourdeur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2" name="Flèche : bas 31">
            <a:extLst>
              <a:ext uri="{FF2B5EF4-FFF2-40B4-BE49-F238E27FC236}">
                <a16:creationId xmlns:a16="http://schemas.microsoft.com/office/drawing/2014/main" id="{FBE30FD5-31F4-DB75-CC4A-EEAA277D95EA}"/>
              </a:ext>
            </a:extLst>
          </p:cNvPr>
          <p:cNvSpPr/>
          <p:nvPr/>
        </p:nvSpPr>
        <p:spPr>
          <a:xfrm rot="16200000">
            <a:off x="8678448" y="1578430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1" name="Flèche : bas 10">
            <a:extLst>
              <a:ext uri="{FF2B5EF4-FFF2-40B4-BE49-F238E27FC236}">
                <a16:creationId xmlns:a16="http://schemas.microsoft.com/office/drawing/2014/main" id="{984EFEA9-D367-5065-C20E-79C96C7B28B0}"/>
              </a:ext>
            </a:extLst>
          </p:cNvPr>
          <p:cNvSpPr/>
          <p:nvPr/>
        </p:nvSpPr>
        <p:spPr>
          <a:xfrm>
            <a:off x="10186788" y="1863245"/>
            <a:ext cx="100668" cy="3737438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1BDD090-6A7E-DF8D-7929-33BDF6BDE86B}"/>
              </a:ext>
            </a:extLst>
          </p:cNvPr>
          <p:cNvSpPr txBox="1"/>
          <p:nvPr/>
        </p:nvSpPr>
        <p:spPr>
          <a:xfrm>
            <a:off x="10145853" y="6070196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5BC3394F-C96F-4DA9-7E9C-4CC338B69385}"/>
              </a:ext>
            </a:extLst>
          </p:cNvPr>
          <p:cNvCxnSpPr>
            <a:endCxn id="19" idx="1"/>
          </p:cNvCxnSpPr>
          <p:nvPr/>
        </p:nvCxnSpPr>
        <p:spPr bwMode="auto">
          <a:xfrm>
            <a:off x="1021080" y="6208696"/>
            <a:ext cx="912477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ZoneTexte 32">
            <a:extLst>
              <a:ext uri="{FF2B5EF4-FFF2-40B4-BE49-F238E27FC236}">
                <a16:creationId xmlns:a16="http://schemas.microsoft.com/office/drawing/2014/main" id="{B3C54525-E2CA-B4BF-6DE2-57700E1C0C7C}"/>
              </a:ext>
            </a:extLst>
          </p:cNvPr>
          <p:cNvSpPr txBox="1"/>
          <p:nvPr/>
        </p:nvSpPr>
        <p:spPr>
          <a:xfrm>
            <a:off x="10145853" y="6302235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D03ADD80-AAD7-4573-2114-29B59C9F5626}"/>
              </a:ext>
            </a:extLst>
          </p:cNvPr>
          <p:cNvCxnSpPr>
            <a:cxnSpLocks/>
            <a:endCxn id="33" idx="1"/>
          </p:cNvCxnSpPr>
          <p:nvPr/>
        </p:nvCxnSpPr>
        <p:spPr bwMode="auto">
          <a:xfrm>
            <a:off x="1707733" y="6440735"/>
            <a:ext cx="843812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A6475750-4B41-F034-F8F7-F94DD6D4A2B1}"/>
              </a:ext>
            </a:extLst>
          </p:cNvPr>
          <p:cNvSpPr txBox="1"/>
          <p:nvPr/>
        </p:nvSpPr>
        <p:spPr>
          <a:xfrm>
            <a:off x="10145853" y="6509984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887D6EE1-7A1D-2B54-9715-51C421D71274}"/>
              </a:ext>
            </a:extLst>
          </p:cNvPr>
          <p:cNvCxnSpPr>
            <a:cxnSpLocks/>
            <a:endCxn id="36" idx="1"/>
          </p:cNvCxnSpPr>
          <p:nvPr/>
        </p:nvCxnSpPr>
        <p:spPr bwMode="auto">
          <a:xfrm>
            <a:off x="1403350" y="6648484"/>
            <a:ext cx="874250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0" name="Accolade fermante 39">
            <a:extLst>
              <a:ext uri="{FF2B5EF4-FFF2-40B4-BE49-F238E27FC236}">
                <a16:creationId xmlns:a16="http://schemas.microsoft.com/office/drawing/2014/main" id="{43B91402-1930-89C0-7653-9EF128175685}"/>
              </a:ext>
            </a:extLst>
          </p:cNvPr>
          <p:cNvSpPr/>
          <p:nvPr/>
        </p:nvSpPr>
        <p:spPr>
          <a:xfrm>
            <a:off x="3125562" y="2139335"/>
            <a:ext cx="164982" cy="679508"/>
          </a:xfrm>
          <a:prstGeom prst="rightBrace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5400831-8E59-C24F-6D12-2C10F56F2844}"/>
              </a:ext>
            </a:extLst>
          </p:cNvPr>
          <p:cNvSpPr txBox="1"/>
          <p:nvPr/>
        </p:nvSpPr>
        <p:spPr>
          <a:xfrm>
            <a:off x="1707733" y="946538"/>
            <a:ext cx="5278994" cy="503590"/>
          </a:xfrm>
          <a:prstGeom prst="rect">
            <a:avLst/>
          </a:prstGeom>
          <a:solidFill>
            <a:schemeClr val="tx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Homme 55 ans -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P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araplégie sur fracture vertèbre dorsale suite AT</a:t>
            </a:r>
          </a:p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PEC nursing + escarre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+ </a:t>
            </a:r>
            <a:r>
              <a:rPr lang="fr-FR" sz="1400" b="0" i="0" baseline="0" err="1">
                <a:solidFill>
                  <a:schemeClr val="bg1"/>
                </a:solidFill>
                <a:effectLst/>
                <a:latin typeface="+mn-lt"/>
              </a:rPr>
              <a:t>rééduc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 des transferts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A7A0AE85-FA9F-ABA2-336D-C2EC8CD3A7E5}"/>
              </a:ext>
            </a:extLst>
          </p:cNvPr>
          <p:cNvSpPr txBox="1"/>
          <p:nvPr/>
        </p:nvSpPr>
        <p:spPr>
          <a:xfrm>
            <a:off x="6280977" y="2317021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Groupes Secondaires (GS)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8114959-FB15-449F-0738-2DEEBA3C45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31</a:t>
            </a:fld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1853BF6-1399-E473-77C7-3F28749587F7}"/>
              </a:ext>
            </a:extLst>
          </p:cNvPr>
          <p:cNvSpPr txBox="1"/>
          <p:nvPr/>
        </p:nvSpPr>
        <p:spPr>
          <a:xfrm>
            <a:off x="3320250" y="2365249"/>
            <a:ext cx="2384252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000" b="1" baseline="0" dirty="0">
                <a:solidFill>
                  <a:schemeClr val="bg2"/>
                </a:solidFill>
                <a:latin typeface="+mn-lt"/>
                <a:ea typeface="ＭＳ Ｐゴシック"/>
              </a:rPr>
              <a:t>1202_AFFECTIONS DEFICITAIRES (T)</a:t>
            </a:r>
            <a:endParaRPr lang="en-US" sz="1000" b="1" i="0" baseline="0" dirty="0">
              <a:solidFill>
                <a:schemeClr val="bg2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26" name="Flèche : bas 25">
            <a:extLst>
              <a:ext uri="{FF2B5EF4-FFF2-40B4-BE49-F238E27FC236}">
                <a16:creationId xmlns:a16="http://schemas.microsoft.com/office/drawing/2014/main" id="{69495EDB-E819-2411-D89F-B665F7CE444F}"/>
              </a:ext>
            </a:extLst>
          </p:cNvPr>
          <p:cNvSpPr/>
          <p:nvPr/>
        </p:nvSpPr>
        <p:spPr>
          <a:xfrm>
            <a:off x="7392892" y="4785683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031400BC-06BC-A41E-6702-9DBB50264BD9}"/>
              </a:ext>
            </a:extLst>
          </p:cNvPr>
          <p:cNvCxnSpPr/>
          <p:nvPr/>
        </p:nvCxnSpPr>
        <p:spPr bwMode="auto">
          <a:xfrm>
            <a:off x="6377863" y="4697137"/>
            <a:ext cx="200265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D2825DB3-D097-836B-03F8-84BA4CE5D854}"/>
              </a:ext>
            </a:extLst>
          </p:cNvPr>
          <p:cNvSpPr txBox="1"/>
          <p:nvPr/>
        </p:nvSpPr>
        <p:spPr>
          <a:xfrm>
            <a:off x="7312794" y="5114271"/>
            <a:ext cx="260864" cy="369332"/>
          </a:xfrm>
          <a:prstGeom prst="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txBody>
          <a:bodyPr wrap="square" lIns="72000" tIns="0" rIns="72000" bIns="0" rtlCol="0" anchor="ctr" anchorCtr="1">
            <a:spAutoFit/>
          </a:bodyPr>
          <a:lstStyle/>
          <a:p>
            <a:pPr algn="l"/>
            <a:r>
              <a:rPr lang="fr-FR" baseline="0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AD592BF6-A6A8-2790-4BDA-8BBA517E1413}"/>
              </a:ext>
            </a:extLst>
          </p:cNvPr>
          <p:cNvSpPr txBox="1"/>
          <p:nvPr/>
        </p:nvSpPr>
        <p:spPr>
          <a:xfrm>
            <a:off x="6280978" y="2899482"/>
            <a:ext cx="2419140" cy="380480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000" b="1" i="0" baseline="0" dirty="0">
                <a:solidFill>
                  <a:srgbClr val="7030A0"/>
                </a:solidFill>
                <a:effectLst/>
                <a:latin typeface="+mn-lt"/>
                <a:ea typeface="ＭＳ Ｐゴシック"/>
                <a:cs typeface="Arial"/>
              </a:rPr>
              <a:t>0801_REEDUCATION ORTHO TRAUMATO</a:t>
            </a:r>
            <a:endParaRPr lang="en-US" sz="1000" b="1" i="0" baseline="0" dirty="0">
              <a:solidFill>
                <a:srgbClr val="7030A0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3C63DF50-7FC4-6BE6-2AE4-3AB5B83B3CAE}"/>
              </a:ext>
            </a:extLst>
          </p:cNvPr>
          <p:cNvSpPr txBox="1"/>
          <p:nvPr/>
        </p:nvSpPr>
        <p:spPr>
          <a:xfrm>
            <a:off x="6280979" y="3379512"/>
            <a:ext cx="2490159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0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0913_SOINS CUTANES AUTRES</a:t>
            </a:r>
            <a:endParaRPr lang="en-US" sz="10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3CEB53E2-3345-D583-3EB7-F40FDCFC300E}"/>
              </a:ext>
            </a:extLst>
          </p:cNvPr>
          <p:cNvSpPr txBox="1"/>
          <p:nvPr/>
        </p:nvSpPr>
        <p:spPr>
          <a:xfrm>
            <a:off x="6280977" y="3871087"/>
            <a:ext cx="2591879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0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0702_PEC </a:t>
            </a:r>
            <a:r>
              <a:rPr lang="fr-FR" sz="1000" b="1" i="0" u="none" strike="noStrike" baseline="0" dirty="0">
                <a:solidFill>
                  <a:srgbClr val="7030A0"/>
                </a:solidFill>
                <a:effectLst/>
                <a:latin typeface="+mn-lt"/>
                <a:ea typeface="ＭＳ Ｐゴシック"/>
              </a:rPr>
              <a:t>DOULEUR AUTRES PATHO</a:t>
            </a:r>
            <a:endParaRPr lang="en-US" sz="10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793791A4-79F6-412A-4DD7-B09C7CCC0FD1}"/>
              </a:ext>
            </a:extLst>
          </p:cNvPr>
          <p:cNvSpPr txBox="1"/>
          <p:nvPr/>
        </p:nvSpPr>
        <p:spPr>
          <a:xfrm>
            <a:off x="6280977" y="4339572"/>
            <a:ext cx="2591879" cy="380480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0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1408_AFFECTIONS GENITO URINAIRES AUTRES</a:t>
            </a:r>
            <a:endParaRPr lang="en-US" sz="10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293634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ECC89-3C78-7E9A-2AFC-EB06DEBE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</a:br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Illustration, cas pratique</a:t>
            </a:r>
            <a:endParaRPr lang="fr-FR">
              <a:solidFill>
                <a:schemeClr val="bg1">
                  <a:lumMod val="75000"/>
                </a:schemeClr>
              </a:solidFill>
              <a:cs typeface="Arial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6B82C-AF2A-9132-3ABB-ECA2309B66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67823C-F579-7BFA-615F-65B424FBB068}"/>
              </a:ext>
            </a:extLst>
          </p:cNvPr>
          <p:cNvSpPr txBox="1"/>
          <p:nvPr/>
        </p:nvSpPr>
        <p:spPr>
          <a:xfrm>
            <a:off x="95214" y="1577716"/>
            <a:ext cx="3150667" cy="524334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Séjour de 111 jours 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mono-séquence 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NS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08 Soins complexes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DP</a:t>
            </a:r>
            <a:r>
              <a:rPr lang="fr-FR" sz="1400" b="0" i="0" u="none" strike="sngStrike" baseline="0">
                <a:effectLst/>
                <a:latin typeface="+mn-lt"/>
              </a:rPr>
              <a:t>: G82.20 Paraplégie complète motrice, sans 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MPP</a:t>
            </a:r>
            <a:r>
              <a:rPr lang="fr-FR" sz="1400" b="0" i="0" u="none" strike="sngStrike" baseline="0">
                <a:effectLst/>
                <a:latin typeface="+mn-lt"/>
              </a:rPr>
              <a:t>: 14 Soins de nursing lourds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L891 Ulcère de décubitus de stade II</a:t>
            </a:r>
            <a:r>
              <a:rPr lang="en-US" sz="1400" b="0" i="0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R5210 Douleur neuropathique</a:t>
            </a:r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MPA</a:t>
            </a:r>
            <a:r>
              <a:rPr lang="fr-FR" sz="1400" b="0" i="0" u="none" strike="sngStrike" baseline="0">
                <a:effectLst/>
                <a:latin typeface="+mn-lt"/>
              </a:rPr>
              <a:t>: 11 Rééducation orthopédique</a:t>
            </a:r>
            <a:r>
              <a:rPr lang="en-US" sz="1400" b="0" i="0" strike="sngStrike" baseline="0">
                <a:solidFill>
                  <a:srgbClr val="7030A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S2200 Fracture fermée d'une vertèbre dorsale</a:t>
            </a:r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IK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 40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phys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3 3 1 2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000000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2 1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898D5F9-EB9F-F643-A400-2D2E2B4CDA21}"/>
              </a:ext>
            </a:extLst>
          </p:cNvPr>
          <p:cNvSpPr txBox="1"/>
          <p:nvPr/>
        </p:nvSpPr>
        <p:spPr>
          <a:xfrm>
            <a:off x="3696588" y="1575098"/>
            <a:ext cx="1785371" cy="288147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 – Détermination GP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Accolade fermante 5">
            <a:extLst>
              <a:ext uri="{FF2B5EF4-FFF2-40B4-BE49-F238E27FC236}">
                <a16:creationId xmlns:a16="http://schemas.microsoft.com/office/drawing/2014/main" id="{0B2368D4-F5E7-21A2-72AA-89A98C8EA5A3}"/>
              </a:ext>
            </a:extLst>
          </p:cNvPr>
          <p:cNvSpPr/>
          <p:nvPr/>
        </p:nvSpPr>
        <p:spPr>
          <a:xfrm>
            <a:off x="3125562" y="2139335"/>
            <a:ext cx="164982" cy="679508"/>
          </a:xfrm>
          <a:prstGeom prst="rightBrace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83D113E-CF5C-D3A7-9690-5E797401BB0F}"/>
              </a:ext>
            </a:extLst>
          </p:cNvPr>
          <p:cNvSpPr txBox="1"/>
          <p:nvPr/>
        </p:nvSpPr>
        <p:spPr>
          <a:xfrm>
            <a:off x="6280977" y="1575098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II - Détermination Sévérité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9F381149-CF2A-9715-D885-796D6BBA51CC}"/>
              </a:ext>
            </a:extLst>
          </p:cNvPr>
          <p:cNvSpPr/>
          <p:nvPr/>
        </p:nvSpPr>
        <p:spPr>
          <a:xfrm rot="16200000">
            <a:off x="5755637" y="157843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0" name="Flèche : bas 29">
            <a:extLst>
              <a:ext uri="{FF2B5EF4-FFF2-40B4-BE49-F238E27FC236}">
                <a16:creationId xmlns:a16="http://schemas.microsoft.com/office/drawing/2014/main" id="{C10BF39E-7423-7802-4D5E-827C29B7D00D}"/>
              </a:ext>
            </a:extLst>
          </p:cNvPr>
          <p:cNvSpPr/>
          <p:nvPr/>
        </p:nvSpPr>
        <p:spPr>
          <a:xfrm>
            <a:off x="7342558" y="184414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DF6BDD52-95ED-C4C4-A4BE-A5096F0AD42E}"/>
              </a:ext>
            </a:extLst>
          </p:cNvPr>
          <p:cNvSpPr txBox="1"/>
          <p:nvPr/>
        </p:nvSpPr>
        <p:spPr>
          <a:xfrm>
            <a:off x="9091869" y="1580914"/>
            <a:ext cx="2290506" cy="288147"/>
          </a:xfrm>
          <a:prstGeom prst="rect">
            <a:avLst/>
          </a:prstGeom>
          <a:solidFill>
            <a:schemeClr val="accent2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III - Détermination Lourdeur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2" name="Flèche : bas 31">
            <a:extLst>
              <a:ext uri="{FF2B5EF4-FFF2-40B4-BE49-F238E27FC236}">
                <a16:creationId xmlns:a16="http://schemas.microsoft.com/office/drawing/2014/main" id="{FBE30FD5-31F4-DB75-CC4A-EEAA277D95EA}"/>
              </a:ext>
            </a:extLst>
          </p:cNvPr>
          <p:cNvSpPr/>
          <p:nvPr/>
        </p:nvSpPr>
        <p:spPr>
          <a:xfrm rot="16200000">
            <a:off x="8678448" y="1578430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1" name="Flèche : bas 10">
            <a:extLst>
              <a:ext uri="{FF2B5EF4-FFF2-40B4-BE49-F238E27FC236}">
                <a16:creationId xmlns:a16="http://schemas.microsoft.com/office/drawing/2014/main" id="{984EFEA9-D367-5065-C20E-79C96C7B28B0}"/>
              </a:ext>
            </a:extLst>
          </p:cNvPr>
          <p:cNvSpPr/>
          <p:nvPr/>
        </p:nvSpPr>
        <p:spPr>
          <a:xfrm>
            <a:off x="10186788" y="1863245"/>
            <a:ext cx="100668" cy="3737438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1BDD090-6A7E-DF8D-7929-33BDF6BDE86B}"/>
              </a:ext>
            </a:extLst>
          </p:cNvPr>
          <p:cNvSpPr txBox="1"/>
          <p:nvPr/>
        </p:nvSpPr>
        <p:spPr>
          <a:xfrm>
            <a:off x="10145853" y="6070196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5BC3394F-C96F-4DA9-7E9C-4CC338B69385}"/>
              </a:ext>
            </a:extLst>
          </p:cNvPr>
          <p:cNvCxnSpPr>
            <a:endCxn id="19" idx="1"/>
          </p:cNvCxnSpPr>
          <p:nvPr/>
        </p:nvCxnSpPr>
        <p:spPr bwMode="auto">
          <a:xfrm>
            <a:off x="1021080" y="6208696"/>
            <a:ext cx="912477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ZoneTexte 32">
            <a:extLst>
              <a:ext uri="{FF2B5EF4-FFF2-40B4-BE49-F238E27FC236}">
                <a16:creationId xmlns:a16="http://schemas.microsoft.com/office/drawing/2014/main" id="{B3C54525-E2CA-B4BF-6DE2-57700E1C0C7C}"/>
              </a:ext>
            </a:extLst>
          </p:cNvPr>
          <p:cNvSpPr txBox="1"/>
          <p:nvPr/>
        </p:nvSpPr>
        <p:spPr>
          <a:xfrm>
            <a:off x="10145853" y="6302235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D03ADD80-AAD7-4573-2114-29B59C9F5626}"/>
              </a:ext>
            </a:extLst>
          </p:cNvPr>
          <p:cNvCxnSpPr>
            <a:cxnSpLocks/>
            <a:endCxn id="33" idx="1"/>
          </p:cNvCxnSpPr>
          <p:nvPr/>
        </p:nvCxnSpPr>
        <p:spPr bwMode="auto">
          <a:xfrm>
            <a:off x="1707733" y="6440735"/>
            <a:ext cx="843812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A6475750-4B41-F034-F8F7-F94DD6D4A2B1}"/>
              </a:ext>
            </a:extLst>
          </p:cNvPr>
          <p:cNvSpPr txBox="1"/>
          <p:nvPr/>
        </p:nvSpPr>
        <p:spPr>
          <a:xfrm>
            <a:off x="10145853" y="6509984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887D6EE1-7A1D-2B54-9715-51C421D71274}"/>
              </a:ext>
            </a:extLst>
          </p:cNvPr>
          <p:cNvCxnSpPr>
            <a:cxnSpLocks/>
            <a:endCxn id="36" idx="1"/>
          </p:cNvCxnSpPr>
          <p:nvPr/>
        </p:nvCxnSpPr>
        <p:spPr bwMode="auto">
          <a:xfrm>
            <a:off x="1403350" y="6648484"/>
            <a:ext cx="874250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" name="Flèche : bas 17">
            <a:extLst>
              <a:ext uri="{FF2B5EF4-FFF2-40B4-BE49-F238E27FC236}">
                <a16:creationId xmlns:a16="http://schemas.microsoft.com/office/drawing/2014/main" id="{F641A787-FED3-60B1-DD42-AE30008999DE}"/>
              </a:ext>
            </a:extLst>
          </p:cNvPr>
          <p:cNvSpPr/>
          <p:nvPr/>
        </p:nvSpPr>
        <p:spPr>
          <a:xfrm rot="16200000">
            <a:off x="10735847" y="6246326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20" name="Accolade fermante 19">
            <a:extLst>
              <a:ext uri="{FF2B5EF4-FFF2-40B4-BE49-F238E27FC236}">
                <a16:creationId xmlns:a16="http://schemas.microsoft.com/office/drawing/2014/main" id="{5B195874-7FA5-1D14-583B-BE4E5CE92935}"/>
              </a:ext>
            </a:extLst>
          </p:cNvPr>
          <p:cNvSpPr/>
          <p:nvPr/>
        </p:nvSpPr>
        <p:spPr>
          <a:xfrm>
            <a:off x="10419375" y="6070195"/>
            <a:ext cx="165518" cy="673405"/>
          </a:xfrm>
          <a:prstGeom prst="rightBrace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E072243-CB39-27CE-01E1-DE64A8C71E1E}"/>
              </a:ext>
            </a:extLst>
          </p:cNvPr>
          <p:cNvSpPr txBox="1"/>
          <p:nvPr/>
        </p:nvSpPr>
        <p:spPr>
          <a:xfrm>
            <a:off x="11054836" y="6209902"/>
            <a:ext cx="260864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txBody>
          <a:bodyPr wrap="square" lIns="72000" tIns="0" rIns="72000" bIns="0" rtlCol="0" anchor="ctr" anchorCtr="1">
            <a:spAutoFit/>
          </a:bodyPr>
          <a:lstStyle/>
          <a:p>
            <a:pPr algn="l"/>
            <a:r>
              <a:rPr lang="fr-FR" baseline="0">
                <a:solidFill>
                  <a:schemeClr val="bg1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AD5482F0-45D8-D679-B313-5E141339BCB6}"/>
              </a:ext>
            </a:extLst>
          </p:cNvPr>
          <p:cNvSpPr txBox="1"/>
          <p:nvPr/>
        </p:nvSpPr>
        <p:spPr>
          <a:xfrm>
            <a:off x="1707733" y="946538"/>
            <a:ext cx="5278994" cy="503590"/>
          </a:xfrm>
          <a:prstGeom prst="rect">
            <a:avLst/>
          </a:prstGeom>
          <a:solidFill>
            <a:schemeClr val="tx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Homme 55 ans -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P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araplégie sur fracture vertèbre dorsale suite AT</a:t>
            </a:r>
          </a:p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PEC nursing + escarre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+ </a:t>
            </a:r>
            <a:r>
              <a:rPr lang="fr-FR" sz="1400" b="0" i="0" baseline="0" err="1">
                <a:solidFill>
                  <a:schemeClr val="bg1"/>
                </a:solidFill>
                <a:effectLst/>
                <a:latin typeface="+mn-lt"/>
              </a:rPr>
              <a:t>rééduc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 des transferts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65CCD046-9D0C-B85D-9CC3-625D63BEB100}"/>
              </a:ext>
            </a:extLst>
          </p:cNvPr>
          <p:cNvSpPr txBox="1"/>
          <p:nvPr/>
        </p:nvSpPr>
        <p:spPr>
          <a:xfrm>
            <a:off x="6280977" y="2317021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Groupes Secondaires (GS)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5F30A56-A539-EC0D-F2EF-0DC2662612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32</a:t>
            </a:fld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C7AD299-C6CA-E947-DD51-1F0C2EDE4D65}"/>
              </a:ext>
            </a:extLst>
          </p:cNvPr>
          <p:cNvSpPr txBox="1"/>
          <p:nvPr/>
        </p:nvSpPr>
        <p:spPr>
          <a:xfrm>
            <a:off x="3320250" y="2365249"/>
            <a:ext cx="2384252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000" b="1" baseline="0" dirty="0">
                <a:solidFill>
                  <a:schemeClr val="bg2"/>
                </a:solidFill>
                <a:latin typeface="+mn-lt"/>
                <a:ea typeface="ＭＳ Ｐゴシック"/>
              </a:rPr>
              <a:t>1202_AFFECTIONS DEFICITAIRES (T)</a:t>
            </a:r>
            <a:endParaRPr lang="en-US" sz="1000" b="1" i="0" baseline="0" dirty="0">
              <a:solidFill>
                <a:schemeClr val="bg2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14" name="Flèche : bas 13">
            <a:extLst>
              <a:ext uri="{FF2B5EF4-FFF2-40B4-BE49-F238E27FC236}">
                <a16:creationId xmlns:a16="http://schemas.microsoft.com/office/drawing/2014/main" id="{AC93FDEE-5FDB-68D6-268E-F34C2C551D74}"/>
              </a:ext>
            </a:extLst>
          </p:cNvPr>
          <p:cNvSpPr/>
          <p:nvPr/>
        </p:nvSpPr>
        <p:spPr>
          <a:xfrm>
            <a:off x="7392892" y="4785683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089CD71E-54F7-5AF8-17B6-7D9BF918E95B}"/>
              </a:ext>
            </a:extLst>
          </p:cNvPr>
          <p:cNvCxnSpPr/>
          <p:nvPr/>
        </p:nvCxnSpPr>
        <p:spPr bwMode="auto">
          <a:xfrm>
            <a:off x="6377863" y="4697137"/>
            <a:ext cx="200265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88CE6B2A-74B1-33F2-B6B6-E5C584F468DC}"/>
              </a:ext>
            </a:extLst>
          </p:cNvPr>
          <p:cNvSpPr txBox="1"/>
          <p:nvPr/>
        </p:nvSpPr>
        <p:spPr>
          <a:xfrm>
            <a:off x="7312794" y="5114271"/>
            <a:ext cx="260864" cy="369332"/>
          </a:xfrm>
          <a:prstGeom prst="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txBody>
          <a:bodyPr wrap="square" lIns="72000" tIns="0" rIns="72000" bIns="0" rtlCol="0" anchor="ctr" anchorCtr="1">
            <a:spAutoFit/>
          </a:bodyPr>
          <a:lstStyle/>
          <a:p>
            <a:pPr algn="l"/>
            <a:r>
              <a:rPr lang="fr-FR" baseline="0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A20D77D-C4B6-032F-D865-5AD28C75DFE1}"/>
              </a:ext>
            </a:extLst>
          </p:cNvPr>
          <p:cNvSpPr txBox="1"/>
          <p:nvPr/>
        </p:nvSpPr>
        <p:spPr>
          <a:xfrm>
            <a:off x="6280978" y="2899482"/>
            <a:ext cx="2419140" cy="380480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000" b="1" i="0" baseline="0" dirty="0">
                <a:solidFill>
                  <a:srgbClr val="7030A0"/>
                </a:solidFill>
                <a:effectLst/>
                <a:latin typeface="+mn-lt"/>
                <a:ea typeface="ＭＳ Ｐゴシック"/>
                <a:cs typeface="Arial"/>
              </a:rPr>
              <a:t>0801_REEDUCATION ORTHO TRAUMATO</a:t>
            </a:r>
            <a:endParaRPr lang="en-US" sz="1000" b="1" i="0" baseline="0" dirty="0">
              <a:solidFill>
                <a:srgbClr val="7030A0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0465F73-0231-3242-156B-BEFE85FDE57A}"/>
              </a:ext>
            </a:extLst>
          </p:cNvPr>
          <p:cNvSpPr txBox="1"/>
          <p:nvPr/>
        </p:nvSpPr>
        <p:spPr>
          <a:xfrm>
            <a:off x="6280979" y="3379512"/>
            <a:ext cx="2490159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0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0913_SOINS CUTANES AUTRES</a:t>
            </a:r>
            <a:endParaRPr lang="en-US" sz="10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64DB32D-3B67-43A2-ECDC-EA1CAB9C695F}"/>
              </a:ext>
            </a:extLst>
          </p:cNvPr>
          <p:cNvSpPr txBox="1"/>
          <p:nvPr/>
        </p:nvSpPr>
        <p:spPr>
          <a:xfrm>
            <a:off x="6280977" y="3871087"/>
            <a:ext cx="2591879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0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0702_PEC </a:t>
            </a:r>
            <a:r>
              <a:rPr lang="fr-FR" sz="1000" b="1" i="0" u="none" strike="noStrike" baseline="0" dirty="0">
                <a:solidFill>
                  <a:srgbClr val="7030A0"/>
                </a:solidFill>
                <a:effectLst/>
                <a:latin typeface="+mn-lt"/>
                <a:ea typeface="ＭＳ Ｐゴシック"/>
              </a:rPr>
              <a:t>DOULEUR AUTRES PATHO</a:t>
            </a:r>
            <a:endParaRPr lang="en-US" sz="10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D6B2F7B4-1D02-13D2-3891-E0B8AB8198B7}"/>
              </a:ext>
            </a:extLst>
          </p:cNvPr>
          <p:cNvSpPr txBox="1"/>
          <p:nvPr/>
        </p:nvSpPr>
        <p:spPr>
          <a:xfrm>
            <a:off x="6280977" y="4339572"/>
            <a:ext cx="2591879" cy="380480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0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1408_AFFECTIONS GENITO URINAIRES AUTRES</a:t>
            </a:r>
            <a:endParaRPr lang="en-US" sz="10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989198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ECC89-3C78-7E9A-2AFC-EB06DEBE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latin typeface="+mn-lt"/>
              </a:rPr>
            </a:br>
            <a:r>
              <a:rPr lang="fr-FR">
                <a:latin typeface="+mn-lt"/>
                <a:cs typeface="Arial"/>
              </a:rPr>
              <a:t>Illustration, cas pratique</a:t>
            </a:r>
            <a:endParaRPr lang="fr-FR">
              <a:latin typeface="Arial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B6B82C-AF2A-9132-3ABB-ECA2309B66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67823C-F579-7BFA-615F-65B424FBB068}"/>
              </a:ext>
            </a:extLst>
          </p:cNvPr>
          <p:cNvSpPr txBox="1"/>
          <p:nvPr/>
        </p:nvSpPr>
        <p:spPr>
          <a:xfrm>
            <a:off x="95214" y="1577716"/>
            <a:ext cx="3150667" cy="524334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rtl="0" fontAlgn="base"/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Séjour de 111 jours 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mono-séquence 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NS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: 08 Soins complexes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DP</a:t>
            </a:r>
            <a:r>
              <a:rPr lang="fr-FR" sz="1400" b="0" i="0" u="none" strike="sngStrike" baseline="0">
                <a:effectLst/>
                <a:latin typeface="+mn-lt"/>
              </a:rPr>
              <a:t>: G82.20 Paraplégie complète motrice, sans 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MPP</a:t>
            </a:r>
            <a:r>
              <a:rPr lang="fr-FR" sz="1400" b="0" i="0" u="none" strike="sngStrike" baseline="0">
                <a:effectLst/>
                <a:latin typeface="+mn-lt"/>
              </a:rPr>
              <a:t>: 14 Soins de nursing lourds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L891 Ulcère de décubitus de stade II</a:t>
            </a:r>
            <a:r>
              <a:rPr lang="en-US" sz="1400" b="0" i="0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R5210 Douleur neuropathique</a:t>
            </a:r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sngStrike" baseline="0">
                <a:effectLst/>
                <a:latin typeface="+mn-lt"/>
              </a:rPr>
              <a:t>MPA</a:t>
            </a:r>
            <a:r>
              <a:rPr lang="fr-FR" sz="1400" b="0" i="0" u="none" strike="sngStrike" baseline="0">
                <a:effectLst/>
                <a:latin typeface="+mn-lt"/>
              </a:rPr>
              <a:t>: 11 Rééducation orthopédique</a:t>
            </a:r>
            <a:r>
              <a:rPr lang="en-US" sz="1400" b="0" i="0" strike="sngStrike" baseline="0">
                <a:solidFill>
                  <a:srgbClr val="7030A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N319 Dysfonctionnement neuromusculaire de la vessie, sans précision</a:t>
            </a:r>
            <a:r>
              <a:rPr lang="en-US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u="none" strike="sngStrike" baseline="0">
                <a:effectLst/>
                <a:latin typeface="+mn-lt"/>
              </a:rPr>
              <a:t>S2200 Fracture fermée d'une vertèbre dorsale</a:t>
            </a:r>
            <a:r>
              <a:rPr lang="fr-FR" sz="1400" b="0" i="0" strike="sngStrike" baseline="0"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IK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 40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phys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3 3 1 2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000000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000000"/>
                </a:solidFill>
                <a:effectLst/>
                <a:latin typeface="+mn-lt"/>
              </a:rPr>
              <a:t> </a:t>
            </a:r>
            <a:r>
              <a:rPr lang="fr-FR" sz="1400" b="0" i="0" u="none" strike="noStrike" baseline="0">
                <a:solidFill>
                  <a:srgbClr val="000000"/>
                </a:solidFill>
                <a:effectLst/>
                <a:latin typeface="+mn-lt"/>
              </a:rPr>
              <a:t>2 1</a:t>
            </a:r>
            <a:r>
              <a:rPr lang="en-US" sz="1400" b="0" i="0" baseline="0">
                <a:solidFill>
                  <a:srgbClr val="000000"/>
                </a:solidFill>
                <a:effectLst/>
                <a:latin typeface="+mn-lt"/>
              </a:rPr>
              <a:t>​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898D5F9-EB9F-F643-A400-2D2E2B4CDA21}"/>
              </a:ext>
            </a:extLst>
          </p:cNvPr>
          <p:cNvSpPr txBox="1"/>
          <p:nvPr/>
        </p:nvSpPr>
        <p:spPr>
          <a:xfrm>
            <a:off x="3696588" y="1575098"/>
            <a:ext cx="1785371" cy="288147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 – Détermination GP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Accolade fermante 5">
            <a:extLst>
              <a:ext uri="{FF2B5EF4-FFF2-40B4-BE49-F238E27FC236}">
                <a16:creationId xmlns:a16="http://schemas.microsoft.com/office/drawing/2014/main" id="{0B2368D4-F5E7-21A2-72AA-89A98C8EA5A3}"/>
              </a:ext>
            </a:extLst>
          </p:cNvPr>
          <p:cNvSpPr/>
          <p:nvPr/>
        </p:nvSpPr>
        <p:spPr>
          <a:xfrm>
            <a:off x="3125562" y="2139335"/>
            <a:ext cx="164982" cy="679508"/>
          </a:xfrm>
          <a:prstGeom prst="rightBrace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83D113E-CF5C-D3A7-9690-5E797401BB0F}"/>
              </a:ext>
            </a:extLst>
          </p:cNvPr>
          <p:cNvSpPr txBox="1"/>
          <p:nvPr/>
        </p:nvSpPr>
        <p:spPr>
          <a:xfrm>
            <a:off x="6280977" y="1575098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II - Détermination Sévérité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9F381149-CF2A-9715-D885-796D6BBA51CC}"/>
              </a:ext>
            </a:extLst>
          </p:cNvPr>
          <p:cNvSpPr/>
          <p:nvPr/>
        </p:nvSpPr>
        <p:spPr>
          <a:xfrm rot="16200000">
            <a:off x="5755637" y="157843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0" name="Flèche : bas 29">
            <a:extLst>
              <a:ext uri="{FF2B5EF4-FFF2-40B4-BE49-F238E27FC236}">
                <a16:creationId xmlns:a16="http://schemas.microsoft.com/office/drawing/2014/main" id="{C10BF39E-7423-7802-4D5E-827C29B7D00D}"/>
              </a:ext>
            </a:extLst>
          </p:cNvPr>
          <p:cNvSpPr/>
          <p:nvPr/>
        </p:nvSpPr>
        <p:spPr>
          <a:xfrm>
            <a:off x="7342558" y="1844141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DF6BDD52-95ED-C4C4-A4BE-A5096F0AD42E}"/>
              </a:ext>
            </a:extLst>
          </p:cNvPr>
          <p:cNvSpPr txBox="1"/>
          <p:nvPr/>
        </p:nvSpPr>
        <p:spPr>
          <a:xfrm>
            <a:off x="9091869" y="1580914"/>
            <a:ext cx="2290506" cy="288147"/>
          </a:xfrm>
          <a:prstGeom prst="rect">
            <a:avLst/>
          </a:prstGeom>
          <a:solidFill>
            <a:schemeClr val="accent2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III - Détermination Lourdeur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2" name="Flèche : bas 31">
            <a:extLst>
              <a:ext uri="{FF2B5EF4-FFF2-40B4-BE49-F238E27FC236}">
                <a16:creationId xmlns:a16="http://schemas.microsoft.com/office/drawing/2014/main" id="{FBE30FD5-31F4-DB75-CC4A-EEAA277D95EA}"/>
              </a:ext>
            </a:extLst>
          </p:cNvPr>
          <p:cNvSpPr/>
          <p:nvPr/>
        </p:nvSpPr>
        <p:spPr>
          <a:xfrm rot="16200000">
            <a:off x="8678448" y="1578430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1" name="Flèche : bas 10">
            <a:extLst>
              <a:ext uri="{FF2B5EF4-FFF2-40B4-BE49-F238E27FC236}">
                <a16:creationId xmlns:a16="http://schemas.microsoft.com/office/drawing/2014/main" id="{984EFEA9-D367-5065-C20E-79C96C7B28B0}"/>
              </a:ext>
            </a:extLst>
          </p:cNvPr>
          <p:cNvSpPr/>
          <p:nvPr/>
        </p:nvSpPr>
        <p:spPr>
          <a:xfrm>
            <a:off x="10186788" y="1863245"/>
            <a:ext cx="100668" cy="3737438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1BDD090-6A7E-DF8D-7929-33BDF6BDE86B}"/>
              </a:ext>
            </a:extLst>
          </p:cNvPr>
          <p:cNvSpPr txBox="1"/>
          <p:nvPr/>
        </p:nvSpPr>
        <p:spPr>
          <a:xfrm>
            <a:off x="10145853" y="6070196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5BC3394F-C96F-4DA9-7E9C-4CC338B69385}"/>
              </a:ext>
            </a:extLst>
          </p:cNvPr>
          <p:cNvCxnSpPr>
            <a:endCxn id="19" idx="1"/>
          </p:cNvCxnSpPr>
          <p:nvPr/>
        </p:nvCxnSpPr>
        <p:spPr bwMode="auto">
          <a:xfrm>
            <a:off x="1021080" y="6208696"/>
            <a:ext cx="912477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ZoneTexte 32">
            <a:extLst>
              <a:ext uri="{FF2B5EF4-FFF2-40B4-BE49-F238E27FC236}">
                <a16:creationId xmlns:a16="http://schemas.microsoft.com/office/drawing/2014/main" id="{B3C54525-E2CA-B4BF-6DE2-57700E1C0C7C}"/>
              </a:ext>
            </a:extLst>
          </p:cNvPr>
          <p:cNvSpPr txBox="1"/>
          <p:nvPr/>
        </p:nvSpPr>
        <p:spPr>
          <a:xfrm>
            <a:off x="10145853" y="6302235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D03ADD80-AAD7-4573-2114-29B59C9F5626}"/>
              </a:ext>
            </a:extLst>
          </p:cNvPr>
          <p:cNvCxnSpPr>
            <a:cxnSpLocks/>
            <a:endCxn id="33" idx="1"/>
          </p:cNvCxnSpPr>
          <p:nvPr/>
        </p:nvCxnSpPr>
        <p:spPr bwMode="auto">
          <a:xfrm>
            <a:off x="1707733" y="6440735"/>
            <a:ext cx="843812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A6475750-4B41-F034-F8F7-F94DD6D4A2B1}"/>
              </a:ext>
            </a:extLst>
          </p:cNvPr>
          <p:cNvSpPr txBox="1"/>
          <p:nvPr/>
        </p:nvSpPr>
        <p:spPr>
          <a:xfrm>
            <a:off x="10145853" y="6509984"/>
            <a:ext cx="1655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800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887D6EE1-7A1D-2B54-9715-51C421D71274}"/>
              </a:ext>
            </a:extLst>
          </p:cNvPr>
          <p:cNvCxnSpPr>
            <a:cxnSpLocks/>
            <a:endCxn id="36" idx="1"/>
          </p:cNvCxnSpPr>
          <p:nvPr/>
        </p:nvCxnSpPr>
        <p:spPr bwMode="auto">
          <a:xfrm>
            <a:off x="1403350" y="6648484"/>
            <a:ext cx="874250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" name="Flèche : bas 17">
            <a:extLst>
              <a:ext uri="{FF2B5EF4-FFF2-40B4-BE49-F238E27FC236}">
                <a16:creationId xmlns:a16="http://schemas.microsoft.com/office/drawing/2014/main" id="{F641A787-FED3-60B1-DD42-AE30008999DE}"/>
              </a:ext>
            </a:extLst>
          </p:cNvPr>
          <p:cNvSpPr/>
          <p:nvPr/>
        </p:nvSpPr>
        <p:spPr>
          <a:xfrm rot="16200000">
            <a:off x="10735847" y="6246326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20" name="Accolade fermante 19">
            <a:extLst>
              <a:ext uri="{FF2B5EF4-FFF2-40B4-BE49-F238E27FC236}">
                <a16:creationId xmlns:a16="http://schemas.microsoft.com/office/drawing/2014/main" id="{5B195874-7FA5-1D14-583B-BE4E5CE92935}"/>
              </a:ext>
            </a:extLst>
          </p:cNvPr>
          <p:cNvSpPr/>
          <p:nvPr/>
        </p:nvSpPr>
        <p:spPr>
          <a:xfrm>
            <a:off x="10419375" y="6070195"/>
            <a:ext cx="165518" cy="673405"/>
          </a:xfrm>
          <a:prstGeom prst="rightBrace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E072243-CB39-27CE-01E1-DE64A8C71E1E}"/>
              </a:ext>
            </a:extLst>
          </p:cNvPr>
          <p:cNvSpPr txBox="1"/>
          <p:nvPr/>
        </p:nvSpPr>
        <p:spPr>
          <a:xfrm>
            <a:off x="11054836" y="6209902"/>
            <a:ext cx="260864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txBody>
          <a:bodyPr wrap="square" lIns="72000" tIns="0" rIns="72000" bIns="0" rtlCol="0" anchor="ctr" anchorCtr="1">
            <a:spAutoFit/>
          </a:bodyPr>
          <a:lstStyle/>
          <a:p>
            <a:pPr algn="l"/>
            <a:r>
              <a:rPr lang="fr-FR" baseline="0">
                <a:solidFill>
                  <a:schemeClr val="bg1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83C3ED67-CAD6-8C3F-26FA-32C174295E3F}"/>
              </a:ext>
            </a:extLst>
          </p:cNvPr>
          <p:cNvSpPr txBox="1"/>
          <p:nvPr/>
        </p:nvSpPr>
        <p:spPr>
          <a:xfrm>
            <a:off x="8393932" y="222757"/>
            <a:ext cx="2680460" cy="442035"/>
          </a:xfrm>
          <a:custGeom>
            <a:avLst/>
            <a:gdLst>
              <a:gd name="connsiteX0" fmla="*/ 0 w 2680460"/>
              <a:gd name="connsiteY0" fmla="*/ 0 h 442035"/>
              <a:gd name="connsiteX1" fmla="*/ 589701 w 2680460"/>
              <a:gd name="connsiteY1" fmla="*/ 0 h 442035"/>
              <a:gd name="connsiteX2" fmla="*/ 1072184 w 2680460"/>
              <a:gd name="connsiteY2" fmla="*/ 0 h 442035"/>
              <a:gd name="connsiteX3" fmla="*/ 1581471 w 2680460"/>
              <a:gd name="connsiteY3" fmla="*/ 0 h 442035"/>
              <a:gd name="connsiteX4" fmla="*/ 2063954 w 2680460"/>
              <a:gd name="connsiteY4" fmla="*/ 0 h 442035"/>
              <a:gd name="connsiteX5" fmla="*/ 2680460 w 2680460"/>
              <a:gd name="connsiteY5" fmla="*/ 0 h 442035"/>
              <a:gd name="connsiteX6" fmla="*/ 2680460 w 2680460"/>
              <a:gd name="connsiteY6" fmla="*/ 442035 h 442035"/>
              <a:gd name="connsiteX7" fmla="*/ 2197977 w 2680460"/>
              <a:gd name="connsiteY7" fmla="*/ 442035 h 442035"/>
              <a:gd name="connsiteX8" fmla="*/ 1635081 w 2680460"/>
              <a:gd name="connsiteY8" fmla="*/ 442035 h 442035"/>
              <a:gd name="connsiteX9" fmla="*/ 1179402 w 2680460"/>
              <a:gd name="connsiteY9" fmla="*/ 442035 h 442035"/>
              <a:gd name="connsiteX10" fmla="*/ 643310 w 2680460"/>
              <a:gd name="connsiteY10" fmla="*/ 442035 h 442035"/>
              <a:gd name="connsiteX11" fmla="*/ 0 w 2680460"/>
              <a:gd name="connsiteY11" fmla="*/ 442035 h 442035"/>
              <a:gd name="connsiteX12" fmla="*/ 0 w 2680460"/>
              <a:gd name="connsiteY12" fmla="*/ 0 h 442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680460" h="442035" extrusionOk="0">
                <a:moveTo>
                  <a:pt x="0" y="0"/>
                </a:moveTo>
                <a:cubicBezTo>
                  <a:pt x="210980" y="-33997"/>
                  <a:pt x="325797" y="28547"/>
                  <a:pt x="589701" y="0"/>
                </a:cubicBezTo>
                <a:cubicBezTo>
                  <a:pt x="853605" y="-28547"/>
                  <a:pt x="884960" y="30512"/>
                  <a:pt x="1072184" y="0"/>
                </a:cubicBezTo>
                <a:cubicBezTo>
                  <a:pt x="1259408" y="-30512"/>
                  <a:pt x="1388692" y="50560"/>
                  <a:pt x="1581471" y="0"/>
                </a:cubicBezTo>
                <a:cubicBezTo>
                  <a:pt x="1774250" y="-50560"/>
                  <a:pt x="1872465" y="44623"/>
                  <a:pt x="2063954" y="0"/>
                </a:cubicBezTo>
                <a:cubicBezTo>
                  <a:pt x="2255443" y="-44623"/>
                  <a:pt x="2478167" y="16803"/>
                  <a:pt x="2680460" y="0"/>
                </a:cubicBezTo>
                <a:cubicBezTo>
                  <a:pt x="2724229" y="88586"/>
                  <a:pt x="2627850" y="312265"/>
                  <a:pt x="2680460" y="442035"/>
                </a:cubicBezTo>
                <a:cubicBezTo>
                  <a:pt x="2531151" y="460729"/>
                  <a:pt x="2410416" y="404119"/>
                  <a:pt x="2197977" y="442035"/>
                </a:cubicBezTo>
                <a:cubicBezTo>
                  <a:pt x="1985538" y="479951"/>
                  <a:pt x="1759394" y="385795"/>
                  <a:pt x="1635081" y="442035"/>
                </a:cubicBezTo>
                <a:cubicBezTo>
                  <a:pt x="1510768" y="498275"/>
                  <a:pt x="1386667" y="420050"/>
                  <a:pt x="1179402" y="442035"/>
                </a:cubicBezTo>
                <a:cubicBezTo>
                  <a:pt x="972137" y="464020"/>
                  <a:pt x="883858" y="429337"/>
                  <a:pt x="643310" y="442035"/>
                </a:cubicBezTo>
                <a:cubicBezTo>
                  <a:pt x="402762" y="454733"/>
                  <a:pt x="153592" y="382901"/>
                  <a:pt x="0" y="442035"/>
                </a:cubicBezTo>
                <a:cubicBezTo>
                  <a:pt x="-8861" y="346813"/>
                  <a:pt x="18332" y="11024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00B0F0"/>
            </a:solidFill>
            <a:extLst>
              <a:ext uri="{C807C97D-BFC1-408E-A445-0C87EB9F89A2}">
                <ask:lineSketchStyleProps xmlns:ask="http://schemas.microsoft.com/office/drawing/2018/sketchyshapes" sd="39107574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lIns="36000" tIns="36000" rIns="36000" bIns="36000" anchor="ctr" anchorCtr="1">
            <a:spAutoFit/>
          </a:bodyPr>
          <a:lstStyle/>
          <a:p>
            <a:pPr algn="l" rtl="0" fontAlgn="base"/>
            <a:r>
              <a:rPr lang="fr-FR" b="0" i="0" baseline="0">
                <a:effectLst/>
                <a:latin typeface="+mn-lt"/>
              </a:rPr>
              <a:t>Groupe = 12</a:t>
            </a:r>
            <a:r>
              <a:rPr lang="fr-FR" b="0" i="0" baseline="0">
                <a:solidFill>
                  <a:schemeClr val="accent1"/>
                </a:solidFill>
                <a:effectLst/>
                <a:latin typeface="+mn-lt"/>
              </a:rPr>
              <a:t>02 </a:t>
            </a:r>
            <a:r>
              <a:rPr lang="fr-FR" b="0" i="0" baseline="0">
                <a:solidFill>
                  <a:srgbClr val="7030A0"/>
                </a:solidFill>
                <a:effectLst/>
                <a:latin typeface="+mn-lt"/>
              </a:rPr>
              <a:t>3 </a:t>
            </a:r>
            <a:r>
              <a:rPr lang="fr-FR" b="0" i="0" baseline="0">
                <a:solidFill>
                  <a:schemeClr val="accent2"/>
                </a:solidFill>
                <a:effectLst/>
                <a:latin typeface="+mn-lt"/>
              </a:rPr>
              <a:t>A</a:t>
            </a:r>
            <a:endParaRPr lang="en-US" b="0" i="0" baseline="0">
              <a:solidFill>
                <a:schemeClr val="accent2"/>
              </a:solidFill>
              <a:effectLst/>
              <a:latin typeface="+mn-lt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9FDB673-4768-71B2-B083-3D8B851EAB4E}"/>
              </a:ext>
            </a:extLst>
          </p:cNvPr>
          <p:cNvSpPr txBox="1"/>
          <p:nvPr/>
        </p:nvSpPr>
        <p:spPr>
          <a:xfrm>
            <a:off x="1707733" y="946538"/>
            <a:ext cx="5278994" cy="503590"/>
          </a:xfrm>
          <a:prstGeom prst="rect">
            <a:avLst/>
          </a:prstGeom>
          <a:solidFill>
            <a:schemeClr val="tx1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Homme 55 ans -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P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araplégie sur fracture vertèbre dorsale suite AT</a:t>
            </a:r>
          </a:p>
          <a:p>
            <a:pPr algn="l" rtl="0" fontAlgn="base"/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PEC nursing + escarre </a:t>
            </a:r>
            <a:r>
              <a:rPr lang="fr-FR" sz="1400" baseline="0">
                <a:solidFill>
                  <a:schemeClr val="bg1"/>
                </a:solidFill>
                <a:latin typeface="+mn-lt"/>
              </a:rPr>
              <a:t>+ </a:t>
            </a:r>
            <a:r>
              <a:rPr lang="fr-FR" sz="1400" b="0" i="0" baseline="0" err="1">
                <a:solidFill>
                  <a:schemeClr val="bg1"/>
                </a:solidFill>
                <a:effectLst/>
                <a:latin typeface="+mn-lt"/>
              </a:rPr>
              <a:t>rééduc</a:t>
            </a:r>
            <a:r>
              <a:rPr lang="fr-FR" sz="1400" b="0" i="0" baseline="0">
                <a:solidFill>
                  <a:schemeClr val="bg1"/>
                </a:solidFill>
                <a:effectLst/>
                <a:latin typeface="+mn-lt"/>
              </a:rPr>
              <a:t> des transferts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14380F9-B2C1-957E-4132-FCF27408B0C0}"/>
              </a:ext>
            </a:extLst>
          </p:cNvPr>
          <p:cNvSpPr txBox="1"/>
          <p:nvPr/>
        </p:nvSpPr>
        <p:spPr>
          <a:xfrm>
            <a:off x="6280977" y="2317021"/>
            <a:ext cx="2223831" cy="288147"/>
          </a:xfrm>
          <a:prstGeom prst="rect">
            <a:avLst/>
          </a:prstGeom>
          <a:solidFill>
            <a:srgbClr val="7030A0"/>
          </a:solidFill>
        </p:spPr>
        <p:txBody>
          <a:bodyPr wrap="square" lIns="36000" tIns="36000" rIns="36000" bIns="36000">
            <a:spAutoFit/>
          </a:bodyPr>
          <a:lstStyle/>
          <a:p>
            <a:pPr algn="l" rtl="0" fontAlgn="base"/>
            <a:r>
              <a:rPr lang="fr-FR" sz="1400" b="0" i="0" u="none" strike="noStrike" baseline="0">
                <a:solidFill>
                  <a:schemeClr val="bg1"/>
                </a:solidFill>
                <a:effectLst/>
                <a:latin typeface="+mn-lt"/>
              </a:rPr>
              <a:t>Groupes Secondaires (GS)</a:t>
            </a:r>
            <a:endParaRPr lang="en-US" sz="1400" b="0" i="0" baseline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D0D9366-61EB-FEFB-D4F7-B0CB0D5E52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33</a:t>
            </a:fld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FF2F7A6-AA87-51DD-2B9C-9038F8C83F97}"/>
              </a:ext>
            </a:extLst>
          </p:cNvPr>
          <p:cNvSpPr txBox="1"/>
          <p:nvPr/>
        </p:nvSpPr>
        <p:spPr>
          <a:xfrm>
            <a:off x="3320250" y="2365249"/>
            <a:ext cx="2384252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000" b="1" baseline="0" dirty="0">
                <a:solidFill>
                  <a:schemeClr val="bg2"/>
                </a:solidFill>
                <a:latin typeface="+mn-lt"/>
                <a:ea typeface="ＭＳ Ｐゴシック"/>
              </a:rPr>
              <a:t>1202_AFFECTIONS DEFICITAIRES (T)</a:t>
            </a:r>
            <a:endParaRPr lang="en-US" sz="1000" b="1" i="0" baseline="0" dirty="0">
              <a:solidFill>
                <a:schemeClr val="bg2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14" name="Flèche : bas 13">
            <a:extLst>
              <a:ext uri="{FF2B5EF4-FFF2-40B4-BE49-F238E27FC236}">
                <a16:creationId xmlns:a16="http://schemas.microsoft.com/office/drawing/2014/main" id="{D9AA8143-1240-F41D-C472-22AB1566A56F}"/>
              </a:ext>
            </a:extLst>
          </p:cNvPr>
          <p:cNvSpPr/>
          <p:nvPr/>
        </p:nvSpPr>
        <p:spPr>
          <a:xfrm>
            <a:off x="7392892" y="4785683"/>
            <a:ext cx="100668" cy="288147"/>
          </a:xfrm>
          <a:prstGeom prst="downArrow">
            <a:avLst/>
          </a:prstGeom>
          <a:solidFill>
            <a:schemeClr val="tx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9A92706F-B240-5035-212C-8C5EB7EED599}"/>
              </a:ext>
            </a:extLst>
          </p:cNvPr>
          <p:cNvCxnSpPr/>
          <p:nvPr/>
        </p:nvCxnSpPr>
        <p:spPr bwMode="auto">
          <a:xfrm>
            <a:off x="6377863" y="4697137"/>
            <a:ext cx="200265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5725A4F2-0238-BD1C-B6EF-AE05DA539C15}"/>
              </a:ext>
            </a:extLst>
          </p:cNvPr>
          <p:cNvSpPr txBox="1"/>
          <p:nvPr/>
        </p:nvSpPr>
        <p:spPr>
          <a:xfrm>
            <a:off x="7312794" y="5114271"/>
            <a:ext cx="260864" cy="369332"/>
          </a:xfrm>
          <a:prstGeom prst="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txBody>
          <a:bodyPr wrap="square" lIns="72000" tIns="0" rIns="72000" bIns="0" rtlCol="0" anchor="ctr" anchorCtr="1">
            <a:spAutoFit/>
          </a:bodyPr>
          <a:lstStyle/>
          <a:p>
            <a:pPr algn="l"/>
            <a:r>
              <a:rPr lang="fr-FR" baseline="0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99505-F611-8E8E-8F15-49531C5500B4}"/>
              </a:ext>
            </a:extLst>
          </p:cNvPr>
          <p:cNvSpPr txBox="1"/>
          <p:nvPr/>
        </p:nvSpPr>
        <p:spPr>
          <a:xfrm>
            <a:off x="6280978" y="2899482"/>
            <a:ext cx="2419140" cy="380480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000" b="1" i="0" baseline="0" dirty="0">
                <a:solidFill>
                  <a:srgbClr val="7030A0"/>
                </a:solidFill>
                <a:effectLst/>
                <a:latin typeface="+mn-lt"/>
                <a:ea typeface="ＭＳ Ｐゴシック"/>
                <a:cs typeface="Arial"/>
              </a:rPr>
              <a:t>0801_REEDUCATION ORTHO TRAUMATO</a:t>
            </a:r>
            <a:endParaRPr lang="en-US" sz="1000" b="1" i="0" baseline="0" dirty="0">
              <a:solidFill>
                <a:srgbClr val="7030A0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88F8149B-B79C-3154-B4EE-9A918B3C925B}"/>
              </a:ext>
            </a:extLst>
          </p:cNvPr>
          <p:cNvSpPr txBox="1"/>
          <p:nvPr/>
        </p:nvSpPr>
        <p:spPr>
          <a:xfrm>
            <a:off x="6280979" y="3379512"/>
            <a:ext cx="2490159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0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0913_SOINS CUTANES AUTRES</a:t>
            </a:r>
            <a:endParaRPr lang="en-US" sz="10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87DB7885-27D2-1F7C-28F6-3EEB5F4992EB}"/>
              </a:ext>
            </a:extLst>
          </p:cNvPr>
          <p:cNvSpPr txBox="1"/>
          <p:nvPr/>
        </p:nvSpPr>
        <p:spPr>
          <a:xfrm>
            <a:off x="6280977" y="3871087"/>
            <a:ext cx="2591879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0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0702_PEC </a:t>
            </a:r>
            <a:r>
              <a:rPr lang="fr-FR" sz="1000" b="1" i="0" u="none" strike="noStrike" baseline="0" dirty="0">
                <a:solidFill>
                  <a:srgbClr val="7030A0"/>
                </a:solidFill>
                <a:effectLst/>
                <a:latin typeface="+mn-lt"/>
                <a:ea typeface="ＭＳ Ｐゴシック"/>
              </a:rPr>
              <a:t>DOULEUR AUTRES PATHO</a:t>
            </a:r>
            <a:endParaRPr lang="en-US" sz="10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1CE56CD-7948-EA46-672B-63E0C15D5280}"/>
              </a:ext>
            </a:extLst>
          </p:cNvPr>
          <p:cNvSpPr txBox="1"/>
          <p:nvPr/>
        </p:nvSpPr>
        <p:spPr>
          <a:xfrm>
            <a:off x="6280977" y="4339572"/>
            <a:ext cx="2591879" cy="380480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anchor="t">
            <a:spAutoFit/>
          </a:bodyPr>
          <a:lstStyle/>
          <a:p>
            <a:pPr algn="l" rtl="0" fontAlgn="base"/>
            <a:r>
              <a:rPr lang="fr-FR" sz="1000" b="1" baseline="0" dirty="0">
                <a:solidFill>
                  <a:srgbClr val="7030A0"/>
                </a:solidFill>
                <a:latin typeface="+mn-lt"/>
                <a:ea typeface="ＭＳ Ｐゴシック"/>
              </a:rPr>
              <a:t>1408_AFFECTIONS GENITO URINAIRES AUTRES</a:t>
            </a:r>
            <a:endParaRPr lang="en-US" sz="1000" b="1" i="0" baseline="0" dirty="0">
              <a:solidFill>
                <a:srgbClr val="7030A0"/>
              </a:solidFill>
              <a:effectLst/>
              <a:latin typeface="+mn-lt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425959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F1A9BF-E241-DDE5-0FBB-30973336D02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3AB377-A4B5-E854-0DAD-757C33C251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34</a:t>
            </a:fld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CF4F55DD-2D41-46DE-76F2-D5E061B65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588" y="76200"/>
            <a:ext cx="9294812" cy="74295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D692B2C-D073-2D85-0FB7-7400D904B474}"/>
              </a:ext>
            </a:extLst>
          </p:cNvPr>
          <p:cNvSpPr txBox="1"/>
          <p:nvPr/>
        </p:nvSpPr>
        <p:spPr>
          <a:xfrm>
            <a:off x="3047260" y="3261942"/>
            <a:ext cx="3048740" cy="379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rgbClr val="00B0F0"/>
                </a:solidFill>
                <a:latin typeface="+mn-lt"/>
              </a:rPr>
              <a:t>QUESTIONS/REPONSES</a:t>
            </a:r>
          </a:p>
        </p:txBody>
      </p:sp>
    </p:spTree>
    <p:extLst>
      <p:ext uri="{BB962C8B-B14F-4D97-AF65-F5344CB8AC3E}">
        <p14:creationId xmlns:p14="http://schemas.microsoft.com/office/powerpoint/2010/main" val="41859511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05B0A0CA-B6E0-4C2F-9137-EF46FF1782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fr-FR" b="1" dirty="0"/>
              <a:t>Présentation de l’arbre de classification</a:t>
            </a:r>
          </a:p>
        </p:txBody>
      </p:sp>
      <p:sp>
        <p:nvSpPr>
          <p:cNvPr id="7" name="Sous-titre 6">
            <a:extLst>
              <a:ext uri="{FF2B5EF4-FFF2-40B4-BE49-F238E27FC236}">
                <a16:creationId xmlns:a16="http://schemas.microsoft.com/office/drawing/2014/main" id="{8A78CA92-B70B-4CA9-B769-D80F8DFF86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/>
              <a:t>C</a:t>
            </a:r>
            <a:r>
              <a:rPr lang="fr-FR" sz="2000"/>
              <a:t>oncepts, fichiers et utilisation</a:t>
            </a:r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47BF38-C259-4731-98AA-1143DEE3F4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35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F2BF26-033C-47C7-B8D6-0A3B52BECCB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38312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C3EA91-5766-60AB-B022-C64CC4936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Session théorique</a:t>
            </a:r>
            <a:br>
              <a:rPr lang="fr-FR" dirty="0"/>
            </a:br>
            <a:r>
              <a:rPr lang="fr-FR" dirty="0">
                <a:solidFill>
                  <a:schemeClr val="bg2"/>
                </a:solidFill>
              </a:rPr>
              <a:t>Concepts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E67DDB-9588-7A44-0DD6-D95BB3E77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600"/>
              <a:t>Arbres</a:t>
            </a:r>
          </a:p>
          <a:p>
            <a:pPr lvl="1"/>
            <a:r>
              <a:rPr lang="fr-FR"/>
              <a:t>Principal</a:t>
            </a:r>
          </a:p>
          <a:p>
            <a:pPr lvl="1"/>
            <a:r>
              <a:rPr lang="fr-FR"/>
              <a:t>Secondaire</a:t>
            </a:r>
          </a:p>
          <a:p>
            <a:pPr lvl="1"/>
            <a:r>
              <a:rPr lang="fr-FR"/>
              <a:t>Tertiaire</a:t>
            </a:r>
          </a:p>
          <a:p>
            <a:r>
              <a:rPr lang="fr-FR" sz="1600"/>
              <a:t>Listes : </a:t>
            </a:r>
          </a:p>
          <a:p>
            <a:pPr lvl="1"/>
            <a:r>
              <a:rPr lang="fr-FR"/>
              <a:t>Diags</a:t>
            </a:r>
          </a:p>
          <a:p>
            <a:pPr lvl="1"/>
            <a:r>
              <a:rPr lang="fr-FR"/>
              <a:t>Actes</a:t>
            </a:r>
          </a:p>
          <a:p>
            <a:pPr lvl="1"/>
            <a:r>
              <a:rPr lang="fr-FR"/>
              <a:t>MP</a:t>
            </a:r>
          </a:p>
          <a:p>
            <a:r>
              <a:rPr lang="fr-FR" sz="1600"/>
              <a:t>Niveaux : </a:t>
            </a:r>
          </a:p>
          <a:p>
            <a:pPr lvl="1"/>
            <a:r>
              <a:rPr lang="fr-FR"/>
              <a:t>Sévérité </a:t>
            </a:r>
          </a:p>
          <a:p>
            <a:pPr lvl="1"/>
            <a:r>
              <a:rPr lang="fr-FR"/>
              <a:t>Lourdeur</a:t>
            </a:r>
          </a:p>
          <a:p>
            <a:r>
              <a:rPr lang="fr-FR" sz="1600"/>
              <a:t>Exclusions </a:t>
            </a:r>
          </a:p>
          <a:p>
            <a:pPr lvl="1"/>
            <a:r>
              <a:rPr lang="fr-FR"/>
              <a:t>GP / GS</a:t>
            </a:r>
          </a:p>
          <a:p>
            <a:pPr lvl="1"/>
            <a:r>
              <a:rPr lang="fr-FR"/>
              <a:t>GS / GS</a:t>
            </a:r>
          </a:p>
          <a:p>
            <a:pPr lvl="1"/>
            <a:r>
              <a:rPr lang="fr-FR"/>
              <a:t>GP / Code</a:t>
            </a:r>
          </a:p>
          <a:p>
            <a:r>
              <a:rPr lang="fr-FR" sz="1600"/>
              <a:t>Références : groupes et tests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70AAEF4-756D-C3CD-4F71-35E76DAB31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36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8CFD2B-EE05-6B12-A072-531B4CEA966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51554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0ADB0-4ED0-9DC9-E84B-07BB23E12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Session théorique</a:t>
            </a:r>
            <a:br>
              <a:rPr lang="fr-FR" dirty="0"/>
            </a:br>
            <a:r>
              <a:rPr lang="fr-FR" dirty="0">
                <a:solidFill>
                  <a:schemeClr val="bg2"/>
                </a:solidFill>
              </a:rPr>
              <a:t>Les arbres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687FB9-DE9B-C1AA-5948-0DCE2A194B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37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283EC3-0868-580A-30A0-2F7D369891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B815EB8-0B54-596F-10D7-0CF3840CFC26}"/>
              </a:ext>
            </a:extLst>
          </p:cNvPr>
          <p:cNvSpPr txBox="1"/>
          <p:nvPr/>
        </p:nvSpPr>
        <p:spPr>
          <a:xfrm>
            <a:off x="1699022" y="1083076"/>
            <a:ext cx="9295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600" baseline="0">
                <a:latin typeface="Arial" panose="020B0604020202020204" pitchFamily="34" charset="0"/>
              </a:rPr>
              <a:t>Pour classer les séjours, on enchaine une suite de tests booléens (VRAI/FAUX) jusqu’a valider les conditions nécessaires à l’entrée dans un groupe.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0703E5E2-6498-DE19-E2AF-295969C6FF9A}"/>
              </a:ext>
            </a:extLst>
          </p:cNvPr>
          <p:cNvSpPr/>
          <p:nvPr/>
        </p:nvSpPr>
        <p:spPr bwMode="auto">
          <a:xfrm>
            <a:off x="1778923" y="1870421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TEST A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6CEDF7F2-C718-C6A9-E370-F47735B84080}"/>
              </a:ext>
            </a:extLst>
          </p:cNvPr>
          <p:cNvSpPr/>
          <p:nvPr/>
        </p:nvSpPr>
        <p:spPr bwMode="auto">
          <a:xfrm>
            <a:off x="5306489" y="1870421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TEST B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21BF2C48-A164-EAB0-0DED-D225D865CB80}"/>
              </a:ext>
            </a:extLst>
          </p:cNvPr>
          <p:cNvSpPr/>
          <p:nvPr/>
        </p:nvSpPr>
        <p:spPr bwMode="auto">
          <a:xfrm>
            <a:off x="9562392" y="1870421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Groupe 1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47C4AD9A-CC8E-4F54-1369-7CCEA21786E1}"/>
              </a:ext>
            </a:extLst>
          </p:cNvPr>
          <p:cNvSpPr/>
          <p:nvPr/>
        </p:nvSpPr>
        <p:spPr bwMode="auto">
          <a:xfrm>
            <a:off x="5306489" y="2773040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TEST D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D224281B-D126-304F-3DAB-E8100E16E533}"/>
              </a:ext>
            </a:extLst>
          </p:cNvPr>
          <p:cNvSpPr/>
          <p:nvPr/>
        </p:nvSpPr>
        <p:spPr bwMode="auto">
          <a:xfrm>
            <a:off x="1778923" y="2775259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TEST C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4C02D75F-4EDC-57AF-37A7-2A853AE6E09D}"/>
              </a:ext>
            </a:extLst>
          </p:cNvPr>
          <p:cNvSpPr/>
          <p:nvPr/>
        </p:nvSpPr>
        <p:spPr bwMode="auto">
          <a:xfrm>
            <a:off x="5306489" y="3685520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TEST E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0A626DA5-997E-5FD7-35F4-0A7CB703143C}"/>
              </a:ext>
            </a:extLst>
          </p:cNvPr>
          <p:cNvSpPr/>
          <p:nvPr/>
        </p:nvSpPr>
        <p:spPr bwMode="auto">
          <a:xfrm>
            <a:off x="9562392" y="2773040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Groupe 2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DBAC38DC-D9EA-9237-2B26-6330A3E5CC77}"/>
              </a:ext>
            </a:extLst>
          </p:cNvPr>
          <p:cNvSpPr/>
          <p:nvPr/>
        </p:nvSpPr>
        <p:spPr bwMode="auto">
          <a:xfrm>
            <a:off x="9562392" y="3680097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Groupe 3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BE424355-5E7E-4D43-F38D-BECAB8E39AF0}"/>
              </a:ext>
            </a:extLst>
          </p:cNvPr>
          <p:cNvCxnSpPr>
            <a:stCxn id="8" idx="3"/>
            <a:endCxn id="9" idx="1"/>
          </p:cNvCxnSpPr>
          <p:nvPr/>
        </p:nvCxnSpPr>
        <p:spPr bwMode="auto">
          <a:xfrm>
            <a:off x="3290923" y="2140421"/>
            <a:ext cx="201556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E0142DA7-8965-00E2-171F-CA46B1709DB0}"/>
              </a:ext>
            </a:extLst>
          </p:cNvPr>
          <p:cNvCxnSpPr>
            <a:stCxn id="12" idx="3"/>
            <a:endCxn id="11" idx="1"/>
          </p:cNvCxnSpPr>
          <p:nvPr/>
        </p:nvCxnSpPr>
        <p:spPr bwMode="auto">
          <a:xfrm flipV="1">
            <a:off x="3290923" y="3043040"/>
            <a:ext cx="2015566" cy="221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CDC3D4D0-755C-C408-EB3D-8F79E2377E1E}"/>
              </a:ext>
            </a:extLst>
          </p:cNvPr>
          <p:cNvCxnSpPr>
            <a:stCxn id="8" idx="2"/>
            <a:endCxn id="12" idx="0"/>
          </p:cNvCxnSpPr>
          <p:nvPr/>
        </p:nvCxnSpPr>
        <p:spPr bwMode="auto">
          <a:xfrm>
            <a:off x="2534923" y="2410421"/>
            <a:ext cx="0" cy="36483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oval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" name="Connecteur : en angle 37">
            <a:extLst>
              <a:ext uri="{FF2B5EF4-FFF2-40B4-BE49-F238E27FC236}">
                <a16:creationId xmlns:a16="http://schemas.microsoft.com/office/drawing/2014/main" id="{92408CA7-56E5-271F-D1D0-E73CAF354AC4}"/>
              </a:ext>
            </a:extLst>
          </p:cNvPr>
          <p:cNvCxnSpPr>
            <a:stCxn id="9" idx="2"/>
            <a:endCxn id="12" idx="0"/>
          </p:cNvCxnSpPr>
          <p:nvPr/>
        </p:nvCxnSpPr>
        <p:spPr bwMode="auto">
          <a:xfrm rot="5400000">
            <a:off x="4116287" y="829057"/>
            <a:ext cx="364838" cy="3527566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oval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F7C6B35A-A421-2FF4-2163-70285A680AB3}"/>
              </a:ext>
            </a:extLst>
          </p:cNvPr>
          <p:cNvCxnSpPr>
            <a:stCxn id="12" idx="2"/>
          </p:cNvCxnSpPr>
          <p:nvPr/>
        </p:nvCxnSpPr>
        <p:spPr bwMode="auto">
          <a:xfrm>
            <a:off x="2534923" y="3315259"/>
            <a:ext cx="0" cy="19125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oval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E64317C0-4A8A-D0E3-CE15-E09256CFC8DE}"/>
              </a:ext>
            </a:extLst>
          </p:cNvPr>
          <p:cNvCxnSpPr/>
          <p:nvPr/>
        </p:nvCxnSpPr>
        <p:spPr bwMode="auto">
          <a:xfrm>
            <a:off x="1813098" y="4756727"/>
            <a:ext cx="144365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5B3085D7-05CD-CEAC-401C-72BB1253AE17}"/>
              </a:ext>
            </a:extLst>
          </p:cNvPr>
          <p:cNvCxnSpPr>
            <a:stCxn id="9" idx="3"/>
            <a:endCxn id="10" idx="1"/>
          </p:cNvCxnSpPr>
          <p:nvPr/>
        </p:nvCxnSpPr>
        <p:spPr bwMode="auto">
          <a:xfrm>
            <a:off x="6818489" y="2140421"/>
            <a:ext cx="274390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A62F9747-CFC7-D0E0-207E-FB5414B071E1}"/>
              </a:ext>
            </a:extLst>
          </p:cNvPr>
          <p:cNvCxnSpPr>
            <a:stCxn id="11" idx="3"/>
            <a:endCxn id="14" idx="1"/>
          </p:cNvCxnSpPr>
          <p:nvPr/>
        </p:nvCxnSpPr>
        <p:spPr bwMode="auto">
          <a:xfrm>
            <a:off x="6818489" y="3043040"/>
            <a:ext cx="274390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977A691F-6520-5377-59D2-167E40664C06}"/>
              </a:ext>
            </a:extLst>
          </p:cNvPr>
          <p:cNvCxnSpPr>
            <a:stCxn id="13" idx="3"/>
            <a:endCxn id="15" idx="1"/>
          </p:cNvCxnSpPr>
          <p:nvPr/>
        </p:nvCxnSpPr>
        <p:spPr bwMode="auto">
          <a:xfrm flipV="1">
            <a:off x="6818489" y="3950097"/>
            <a:ext cx="2743903" cy="54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Connecteur : en angle 54">
            <a:extLst>
              <a:ext uri="{FF2B5EF4-FFF2-40B4-BE49-F238E27FC236}">
                <a16:creationId xmlns:a16="http://schemas.microsoft.com/office/drawing/2014/main" id="{4C3F18A3-DAF7-9001-BCB0-2D32D18A4465}"/>
              </a:ext>
            </a:extLst>
          </p:cNvPr>
          <p:cNvCxnSpPr>
            <a:stCxn id="13" idx="2"/>
          </p:cNvCxnSpPr>
          <p:nvPr/>
        </p:nvCxnSpPr>
        <p:spPr bwMode="auto">
          <a:xfrm rot="5400000">
            <a:off x="4112465" y="2647978"/>
            <a:ext cx="372482" cy="3527566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oval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0" name="ZoneTexte 59">
            <a:extLst>
              <a:ext uri="{FF2B5EF4-FFF2-40B4-BE49-F238E27FC236}">
                <a16:creationId xmlns:a16="http://schemas.microsoft.com/office/drawing/2014/main" id="{27DE8591-EEF0-A9F3-CA6B-4EA361DA7052}"/>
              </a:ext>
            </a:extLst>
          </p:cNvPr>
          <p:cNvSpPr txBox="1"/>
          <p:nvPr/>
        </p:nvSpPr>
        <p:spPr>
          <a:xfrm>
            <a:off x="554182" y="2592840"/>
            <a:ext cx="7666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600" baseline="0">
                <a:solidFill>
                  <a:srgbClr val="00B050"/>
                </a:solidFill>
                <a:latin typeface="Arial" panose="020B0604020202020204" pitchFamily="34" charset="0"/>
              </a:rPr>
              <a:t>VRAI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05BBDBD7-338C-0948-AD35-59D0A3DFC048}"/>
              </a:ext>
            </a:extLst>
          </p:cNvPr>
          <p:cNvSpPr txBox="1"/>
          <p:nvPr/>
        </p:nvSpPr>
        <p:spPr>
          <a:xfrm>
            <a:off x="554182" y="3030989"/>
            <a:ext cx="7666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600" baseline="0">
                <a:solidFill>
                  <a:srgbClr val="FF0000"/>
                </a:solidFill>
                <a:latin typeface="Arial" panose="020B0604020202020204" pitchFamily="34" charset="0"/>
              </a:rPr>
              <a:t>FAUX</a:t>
            </a: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6057FDD8-F028-237D-85D1-585D83CA1A43}"/>
              </a:ext>
            </a:extLst>
          </p:cNvPr>
          <p:cNvCxnSpPr>
            <a:endCxn id="60" idx="1"/>
          </p:cNvCxnSpPr>
          <p:nvPr/>
        </p:nvCxnSpPr>
        <p:spPr bwMode="auto">
          <a:xfrm>
            <a:off x="230909" y="2762117"/>
            <a:ext cx="32327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E286332A-F477-E0CF-3FC1-DEA3149273FD}"/>
              </a:ext>
            </a:extLst>
          </p:cNvPr>
          <p:cNvCxnSpPr>
            <a:endCxn id="61" idx="1"/>
          </p:cNvCxnSpPr>
          <p:nvPr/>
        </p:nvCxnSpPr>
        <p:spPr bwMode="auto">
          <a:xfrm>
            <a:off x="266923" y="3200265"/>
            <a:ext cx="287259" cy="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oval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EE811A56-2772-727F-D4F8-451E31C2C002}"/>
              </a:ext>
            </a:extLst>
          </p:cNvPr>
          <p:cNvCxnSpPr>
            <a:stCxn id="11" idx="2"/>
            <a:endCxn id="13" idx="0"/>
          </p:cNvCxnSpPr>
          <p:nvPr/>
        </p:nvCxnSpPr>
        <p:spPr bwMode="auto">
          <a:xfrm>
            <a:off x="6062489" y="3313040"/>
            <a:ext cx="0" cy="37248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oval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72" name="ZoneTexte 71">
            <a:extLst>
              <a:ext uri="{FF2B5EF4-FFF2-40B4-BE49-F238E27FC236}">
                <a16:creationId xmlns:a16="http://schemas.microsoft.com/office/drawing/2014/main" id="{BC15D5D7-BF7C-BFDF-7920-F939ADE11A61}"/>
              </a:ext>
            </a:extLst>
          </p:cNvPr>
          <p:cNvSpPr txBox="1"/>
          <p:nvPr/>
        </p:nvSpPr>
        <p:spPr>
          <a:xfrm>
            <a:off x="1774538" y="5594839"/>
            <a:ext cx="929547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l"/>
            <a:r>
              <a:rPr lang="fr-FR" sz="1600" baseline="0">
                <a:latin typeface="Arial"/>
                <a:ea typeface="ＭＳ Ｐゴシック"/>
                <a:cs typeface="Arial"/>
              </a:rPr>
              <a:t>Cette forme d’algorithme est communément appelée « arbre », car le séjour suit les tests (les branches) jusqu’à leurs extrémités où il arrive à son groupe (la feuille)</a:t>
            </a:r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C9BD4A24-2A04-D91E-A674-F4F787497024}"/>
              </a:ext>
            </a:extLst>
          </p:cNvPr>
          <p:cNvSpPr txBox="1"/>
          <p:nvPr/>
        </p:nvSpPr>
        <p:spPr>
          <a:xfrm>
            <a:off x="1851537" y="4801757"/>
            <a:ext cx="13667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200" i="1" baseline="0">
                <a:latin typeface="Arial" panose="020B0604020202020204" pitchFamily="34" charset="0"/>
              </a:rPr>
              <a:t>Suite de l’arbre</a:t>
            </a:r>
          </a:p>
        </p:txBody>
      </p:sp>
    </p:spTree>
    <p:extLst>
      <p:ext uri="{BB962C8B-B14F-4D97-AF65-F5344CB8AC3E}">
        <p14:creationId xmlns:p14="http://schemas.microsoft.com/office/powerpoint/2010/main" val="9183093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0ADB0-4ED0-9DC9-E84B-07BB23E12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Session théorique</a:t>
            </a:r>
            <a:br>
              <a:rPr lang="fr-FR" dirty="0"/>
            </a:br>
            <a:r>
              <a:rPr lang="fr-FR" dirty="0">
                <a:solidFill>
                  <a:schemeClr val="bg2"/>
                </a:solidFill>
              </a:rPr>
              <a:t>Les arbres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687FB9-DE9B-C1AA-5948-0DCE2A194B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38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283EC3-0868-580A-30A0-2F7D369891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86062D1-C2DE-25A0-F7E6-F69DC102E4D5}"/>
              </a:ext>
            </a:extLst>
          </p:cNvPr>
          <p:cNvSpPr txBox="1"/>
          <p:nvPr/>
        </p:nvSpPr>
        <p:spPr>
          <a:xfrm>
            <a:off x="1699022" y="1083076"/>
            <a:ext cx="74080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600" baseline="0">
                <a:latin typeface="Arial" panose="020B0604020202020204" pitchFamily="34" charset="0"/>
              </a:rPr>
              <a:t>On peut représenter cet arbre sous la forme d’un tableau de la façon suivante : 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67E8DA27-8344-2B50-EA57-3D358184DC56}"/>
              </a:ext>
            </a:extLst>
          </p:cNvPr>
          <p:cNvSpPr/>
          <p:nvPr/>
        </p:nvSpPr>
        <p:spPr bwMode="auto">
          <a:xfrm>
            <a:off x="1778923" y="1870421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TEST A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27229B74-1D15-91C4-6D06-A96887CC6B5D}"/>
              </a:ext>
            </a:extLst>
          </p:cNvPr>
          <p:cNvSpPr/>
          <p:nvPr/>
        </p:nvSpPr>
        <p:spPr bwMode="auto">
          <a:xfrm>
            <a:off x="5306489" y="1870421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TEST B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A002E35D-054B-CD8A-EE06-F7912538172F}"/>
              </a:ext>
            </a:extLst>
          </p:cNvPr>
          <p:cNvSpPr/>
          <p:nvPr/>
        </p:nvSpPr>
        <p:spPr bwMode="auto">
          <a:xfrm>
            <a:off x="9562392" y="1870421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Groupe 1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3BF9AAE6-5EBB-59A2-761A-53F4DECB3665}"/>
              </a:ext>
            </a:extLst>
          </p:cNvPr>
          <p:cNvSpPr/>
          <p:nvPr/>
        </p:nvSpPr>
        <p:spPr bwMode="auto">
          <a:xfrm>
            <a:off x="5306489" y="2773040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TEST D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AA4BEEA0-BF3D-9B5D-5758-C7F5D2E0B2EA}"/>
              </a:ext>
            </a:extLst>
          </p:cNvPr>
          <p:cNvSpPr/>
          <p:nvPr/>
        </p:nvSpPr>
        <p:spPr bwMode="auto">
          <a:xfrm>
            <a:off x="1778923" y="2775259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TEST C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F047AC79-C5CD-8A0F-8440-0DE147208F78}"/>
              </a:ext>
            </a:extLst>
          </p:cNvPr>
          <p:cNvSpPr/>
          <p:nvPr/>
        </p:nvSpPr>
        <p:spPr bwMode="auto">
          <a:xfrm>
            <a:off x="5306489" y="3685520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TEST E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04C87DC1-EC40-2EBE-31E9-AD2DA18E0DFA}"/>
              </a:ext>
            </a:extLst>
          </p:cNvPr>
          <p:cNvSpPr/>
          <p:nvPr/>
        </p:nvSpPr>
        <p:spPr bwMode="auto">
          <a:xfrm>
            <a:off x="9562392" y="2773040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Groupe 2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B444444F-35FC-F08D-FE09-493542DD6784}"/>
              </a:ext>
            </a:extLst>
          </p:cNvPr>
          <p:cNvSpPr/>
          <p:nvPr/>
        </p:nvSpPr>
        <p:spPr bwMode="auto">
          <a:xfrm>
            <a:off x="9562392" y="3680097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Groupe 3</a:t>
            </a: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DA256928-3BAB-AFD1-7119-F0695361E8EF}"/>
              </a:ext>
            </a:extLst>
          </p:cNvPr>
          <p:cNvCxnSpPr>
            <a:stCxn id="7" idx="3"/>
            <a:endCxn id="16" idx="1"/>
          </p:cNvCxnSpPr>
          <p:nvPr/>
        </p:nvCxnSpPr>
        <p:spPr bwMode="auto">
          <a:xfrm>
            <a:off x="3290923" y="2140421"/>
            <a:ext cx="201556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FFA6739A-8018-532D-AC08-FE94762E8FBC}"/>
              </a:ext>
            </a:extLst>
          </p:cNvPr>
          <p:cNvCxnSpPr>
            <a:stCxn id="20" idx="3"/>
            <a:endCxn id="19" idx="1"/>
          </p:cNvCxnSpPr>
          <p:nvPr/>
        </p:nvCxnSpPr>
        <p:spPr bwMode="auto">
          <a:xfrm flipV="1">
            <a:off x="3290923" y="3043040"/>
            <a:ext cx="2015566" cy="221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A5D71668-404F-6A18-7ED8-0A349DB7F9AD}"/>
              </a:ext>
            </a:extLst>
          </p:cNvPr>
          <p:cNvCxnSpPr>
            <a:stCxn id="7" idx="2"/>
            <a:endCxn id="20" idx="0"/>
          </p:cNvCxnSpPr>
          <p:nvPr/>
        </p:nvCxnSpPr>
        <p:spPr bwMode="auto">
          <a:xfrm>
            <a:off x="2534923" y="2410421"/>
            <a:ext cx="0" cy="36483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oval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" name="Connecteur : en angle 27">
            <a:extLst>
              <a:ext uri="{FF2B5EF4-FFF2-40B4-BE49-F238E27FC236}">
                <a16:creationId xmlns:a16="http://schemas.microsoft.com/office/drawing/2014/main" id="{A440A49A-3DD1-B470-6DA3-58CECB6DF123}"/>
              </a:ext>
            </a:extLst>
          </p:cNvPr>
          <p:cNvCxnSpPr>
            <a:stCxn id="16" idx="2"/>
            <a:endCxn id="20" idx="0"/>
          </p:cNvCxnSpPr>
          <p:nvPr/>
        </p:nvCxnSpPr>
        <p:spPr bwMode="auto">
          <a:xfrm rot="5400000">
            <a:off x="4116287" y="829057"/>
            <a:ext cx="364838" cy="3527566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oval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F361BDF3-31F3-6418-B987-2BBB98804D02}"/>
              </a:ext>
            </a:extLst>
          </p:cNvPr>
          <p:cNvCxnSpPr>
            <a:stCxn id="16" idx="3"/>
            <a:endCxn id="18" idx="1"/>
          </p:cNvCxnSpPr>
          <p:nvPr/>
        </p:nvCxnSpPr>
        <p:spPr bwMode="auto">
          <a:xfrm>
            <a:off x="6818489" y="2140421"/>
            <a:ext cx="274390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7927A02B-75F5-BD2F-1C88-DC13C50CE5DB}"/>
              </a:ext>
            </a:extLst>
          </p:cNvPr>
          <p:cNvCxnSpPr>
            <a:stCxn id="19" idx="3"/>
            <a:endCxn id="23" idx="1"/>
          </p:cNvCxnSpPr>
          <p:nvPr/>
        </p:nvCxnSpPr>
        <p:spPr bwMode="auto">
          <a:xfrm>
            <a:off x="6818489" y="3043040"/>
            <a:ext cx="274390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181115BC-CC41-92F7-5AD9-2485B2FA96F2}"/>
              </a:ext>
            </a:extLst>
          </p:cNvPr>
          <p:cNvCxnSpPr>
            <a:stCxn id="22" idx="3"/>
            <a:endCxn id="24" idx="1"/>
          </p:cNvCxnSpPr>
          <p:nvPr/>
        </p:nvCxnSpPr>
        <p:spPr bwMode="auto">
          <a:xfrm flipV="1">
            <a:off x="6818489" y="3950097"/>
            <a:ext cx="2743903" cy="54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" name="Connecteur : en angle 32">
            <a:extLst>
              <a:ext uri="{FF2B5EF4-FFF2-40B4-BE49-F238E27FC236}">
                <a16:creationId xmlns:a16="http://schemas.microsoft.com/office/drawing/2014/main" id="{83F0D7F4-E3CC-06A0-495C-444D91D5BFC9}"/>
              </a:ext>
            </a:extLst>
          </p:cNvPr>
          <p:cNvCxnSpPr>
            <a:stCxn id="22" idx="2"/>
          </p:cNvCxnSpPr>
          <p:nvPr/>
        </p:nvCxnSpPr>
        <p:spPr bwMode="auto">
          <a:xfrm rot="5400000">
            <a:off x="4112465" y="2647978"/>
            <a:ext cx="372482" cy="3527566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oval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7B906192-CA78-8EA3-8613-8A6E7D787884}"/>
              </a:ext>
            </a:extLst>
          </p:cNvPr>
          <p:cNvCxnSpPr>
            <a:stCxn id="19" idx="2"/>
            <a:endCxn id="22" idx="0"/>
          </p:cNvCxnSpPr>
          <p:nvPr/>
        </p:nvCxnSpPr>
        <p:spPr bwMode="auto">
          <a:xfrm>
            <a:off x="6062489" y="3313040"/>
            <a:ext cx="0" cy="37248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oval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EA796AD2-AE8C-F1D7-8307-0409CD8A2044}"/>
              </a:ext>
            </a:extLst>
          </p:cNvPr>
          <p:cNvSpPr txBox="1"/>
          <p:nvPr/>
        </p:nvSpPr>
        <p:spPr>
          <a:xfrm>
            <a:off x="554182" y="2592840"/>
            <a:ext cx="7666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600" baseline="0">
                <a:solidFill>
                  <a:srgbClr val="00B050"/>
                </a:solidFill>
                <a:latin typeface="Arial" panose="020B0604020202020204" pitchFamily="34" charset="0"/>
              </a:rPr>
              <a:t>VRAI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5C8BEC6-7CA6-A859-E6D7-89BACFA314F5}"/>
              </a:ext>
            </a:extLst>
          </p:cNvPr>
          <p:cNvSpPr txBox="1"/>
          <p:nvPr/>
        </p:nvSpPr>
        <p:spPr>
          <a:xfrm>
            <a:off x="554182" y="3030989"/>
            <a:ext cx="7666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600" baseline="0">
                <a:solidFill>
                  <a:srgbClr val="FF0000"/>
                </a:solidFill>
                <a:latin typeface="Arial" panose="020B0604020202020204" pitchFamily="34" charset="0"/>
              </a:rPr>
              <a:t>FAUX</a:t>
            </a:r>
          </a:p>
        </p:txBody>
      </p: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A9CDBEA0-7974-06A8-E52B-820F32026A26}"/>
              </a:ext>
            </a:extLst>
          </p:cNvPr>
          <p:cNvCxnSpPr>
            <a:endCxn id="35" idx="1"/>
          </p:cNvCxnSpPr>
          <p:nvPr/>
        </p:nvCxnSpPr>
        <p:spPr bwMode="auto">
          <a:xfrm>
            <a:off x="230909" y="2762117"/>
            <a:ext cx="32327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46D6AAB2-2F81-E332-CE4A-887B94D72880}"/>
              </a:ext>
            </a:extLst>
          </p:cNvPr>
          <p:cNvCxnSpPr>
            <a:endCxn id="36" idx="1"/>
          </p:cNvCxnSpPr>
          <p:nvPr/>
        </p:nvCxnSpPr>
        <p:spPr bwMode="auto">
          <a:xfrm>
            <a:off x="266923" y="3200265"/>
            <a:ext cx="287259" cy="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oval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6C67917F-6004-9943-9B3B-CD9808BDFB54}"/>
              </a:ext>
            </a:extLst>
          </p:cNvPr>
          <p:cNvCxnSpPr/>
          <p:nvPr/>
        </p:nvCxnSpPr>
        <p:spPr bwMode="auto">
          <a:xfrm>
            <a:off x="2534923" y="3315259"/>
            <a:ext cx="0" cy="19125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oval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1314983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0ADB0-4ED0-9DC9-E84B-07BB23E12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théorique</a:t>
            </a:r>
            <a:br>
              <a:rPr lang="fr-FR"/>
            </a:br>
            <a:r>
              <a:rPr lang="fr-FR">
                <a:solidFill>
                  <a:schemeClr val="bg2"/>
                </a:solidFill>
              </a:rPr>
              <a:t>Les arbres</a:t>
            </a:r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687FB9-DE9B-C1AA-5948-0DCE2A194B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39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283EC3-0868-580A-30A0-2F7D369891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86062D1-C2DE-25A0-F7E6-F69DC102E4D5}"/>
              </a:ext>
            </a:extLst>
          </p:cNvPr>
          <p:cNvSpPr txBox="1"/>
          <p:nvPr/>
        </p:nvSpPr>
        <p:spPr>
          <a:xfrm>
            <a:off x="1699022" y="1083076"/>
            <a:ext cx="74080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600" baseline="0">
                <a:latin typeface="Arial" panose="020B0604020202020204" pitchFamily="34" charset="0"/>
              </a:rPr>
              <a:t>On peut représenter cet arbre sous la forme d’un tableau de la façon suivante :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67E8DA27-8344-2B50-EA57-3D358184DC56}"/>
              </a:ext>
            </a:extLst>
          </p:cNvPr>
          <p:cNvSpPr/>
          <p:nvPr/>
        </p:nvSpPr>
        <p:spPr bwMode="auto">
          <a:xfrm>
            <a:off x="1778923" y="1870421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TEST A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27229B74-1D15-91C4-6D06-A96887CC6B5D}"/>
              </a:ext>
            </a:extLst>
          </p:cNvPr>
          <p:cNvSpPr/>
          <p:nvPr/>
        </p:nvSpPr>
        <p:spPr bwMode="auto">
          <a:xfrm>
            <a:off x="5306489" y="1870421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TEST B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A002E35D-054B-CD8A-EE06-F7912538172F}"/>
              </a:ext>
            </a:extLst>
          </p:cNvPr>
          <p:cNvSpPr/>
          <p:nvPr/>
        </p:nvSpPr>
        <p:spPr bwMode="auto">
          <a:xfrm>
            <a:off x="9562392" y="1870421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Groupe 1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3BF9AAE6-5EBB-59A2-761A-53F4DECB3665}"/>
              </a:ext>
            </a:extLst>
          </p:cNvPr>
          <p:cNvSpPr/>
          <p:nvPr/>
        </p:nvSpPr>
        <p:spPr bwMode="auto">
          <a:xfrm>
            <a:off x="5306489" y="2773040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TEST D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AA4BEEA0-BF3D-9B5D-5758-C7F5D2E0B2EA}"/>
              </a:ext>
            </a:extLst>
          </p:cNvPr>
          <p:cNvSpPr/>
          <p:nvPr/>
        </p:nvSpPr>
        <p:spPr bwMode="auto">
          <a:xfrm>
            <a:off x="1778923" y="2775259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TEST C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F047AC79-C5CD-8A0F-8440-0DE147208F78}"/>
              </a:ext>
            </a:extLst>
          </p:cNvPr>
          <p:cNvSpPr/>
          <p:nvPr/>
        </p:nvSpPr>
        <p:spPr bwMode="auto">
          <a:xfrm>
            <a:off x="5306489" y="3685520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TEST E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04C87DC1-EC40-2EBE-31E9-AD2DA18E0DFA}"/>
              </a:ext>
            </a:extLst>
          </p:cNvPr>
          <p:cNvSpPr/>
          <p:nvPr/>
        </p:nvSpPr>
        <p:spPr bwMode="auto">
          <a:xfrm>
            <a:off x="9562392" y="2773040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Groupe 2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B444444F-35FC-F08D-FE09-493542DD6784}"/>
              </a:ext>
            </a:extLst>
          </p:cNvPr>
          <p:cNvSpPr/>
          <p:nvPr/>
        </p:nvSpPr>
        <p:spPr bwMode="auto">
          <a:xfrm>
            <a:off x="9562392" y="3680097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Groupe 3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9C7C7894-1042-D4FA-6290-B41E6E899919}"/>
              </a:ext>
            </a:extLst>
          </p:cNvPr>
          <p:cNvCxnSpPr/>
          <p:nvPr/>
        </p:nvCxnSpPr>
        <p:spPr bwMode="auto">
          <a:xfrm>
            <a:off x="1778923" y="1644073"/>
            <a:ext cx="929546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D98044A-7F05-F312-757B-E0B1018A37E7}"/>
              </a:ext>
            </a:extLst>
          </p:cNvPr>
          <p:cNvCxnSpPr/>
          <p:nvPr/>
        </p:nvCxnSpPr>
        <p:spPr bwMode="auto">
          <a:xfrm>
            <a:off x="1778923" y="1644073"/>
            <a:ext cx="0" cy="28035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2A99C653-CF9B-9E66-4F86-4C41AE6CDD3E}"/>
              </a:ext>
            </a:extLst>
          </p:cNvPr>
          <p:cNvCxnSpPr/>
          <p:nvPr/>
        </p:nvCxnSpPr>
        <p:spPr bwMode="auto">
          <a:xfrm flipH="1">
            <a:off x="1778923" y="4447580"/>
            <a:ext cx="929546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911815F1-1488-3B1B-1656-BA88558C2BF4}"/>
              </a:ext>
            </a:extLst>
          </p:cNvPr>
          <p:cNvCxnSpPr/>
          <p:nvPr/>
        </p:nvCxnSpPr>
        <p:spPr bwMode="auto">
          <a:xfrm>
            <a:off x="11074392" y="1644073"/>
            <a:ext cx="0" cy="28035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28DCAEA8-F3EF-8DF0-6F75-95E97B1F6043}"/>
              </a:ext>
            </a:extLst>
          </p:cNvPr>
          <p:cNvCxnSpPr/>
          <p:nvPr/>
        </p:nvCxnSpPr>
        <p:spPr bwMode="auto">
          <a:xfrm flipH="1">
            <a:off x="1778923" y="2604655"/>
            <a:ext cx="929546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AF50071A-4366-9F3B-4D5F-0B227F89C67E}"/>
              </a:ext>
            </a:extLst>
          </p:cNvPr>
          <p:cNvCxnSpPr/>
          <p:nvPr/>
        </p:nvCxnSpPr>
        <p:spPr bwMode="auto">
          <a:xfrm flipH="1">
            <a:off x="1778923" y="3514437"/>
            <a:ext cx="929546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38A398B6-B62C-F1E8-A641-DD9A0505AAB3}"/>
              </a:ext>
            </a:extLst>
          </p:cNvPr>
          <p:cNvCxnSpPr/>
          <p:nvPr/>
        </p:nvCxnSpPr>
        <p:spPr bwMode="auto">
          <a:xfrm flipV="1">
            <a:off x="4137891" y="1644073"/>
            <a:ext cx="0" cy="28035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1914AC56-D1FF-7744-87DC-F066C5891D06}"/>
              </a:ext>
            </a:extLst>
          </p:cNvPr>
          <p:cNvCxnSpPr/>
          <p:nvPr/>
        </p:nvCxnSpPr>
        <p:spPr bwMode="auto">
          <a:xfrm flipV="1">
            <a:off x="8132618" y="1644073"/>
            <a:ext cx="0" cy="28035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4A3ACCF3-21EE-4863-65EE-F680D0D3859B}"/>
              </a:ext>
            </a:extLst>
          </p:cNvPr>
          <p:cNvSpPr/>
          <p:nvPr/>
        </p:nvSpPr>
        <p:spPr bwMode="auto">
          <a:xfrm>
            <a:off x="1778923" y="3680097"/>
            <a:ext cx="1512000" cy="5400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ＭＳ Ｐゴシック" charset="0"/>
              </a:rPr>
              <a:t>TEST C</a:t>
            </a:r>
          </a:p>
        </p:txBody>
      </p:sp>
    </p:spTree>
    <p:extLst>
      <p:ext uri="{BB962C8B-B14F-4D97-AF65-F5344CB8AC3E}">
        <p14:creationId xmlns:p14="http://schemas.microsoft.com/office/powerpoint/2010/main" val="670141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05B0A0CA-B6E0-4C2F-9137-EF46FF1782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/>
              <a:t>Présentation de la Classification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9E0B129-E5B1-9AB6-21CA-C92B8A2B6D0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5AFDFAF-3A7D-3645-6F10-ABE4AC7DCC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40431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0ADB0-4ED0-9DC9-E84B-07BB23E12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théorique</a:t>
            </a:r>
            <a:br>
              <a:rPr lang="fr-FR"/>
            </a:br>
            <a:r>
              <a:rPr lang="fr-FR">
                <a:solidFill>
                  <a:schemeClr val="bg2"/>
                </a:solidFill>
              </a:rPr>
              <a:t>Les arbres</a:t>
            </a:r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687FB9-DE9B-C1AA-5948-0DCE2A194B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40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283EC3-0868-580A-30A0-2F7D369891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86062D1-C2DE-25A0-F7E6-F69DC102E4D5}"/>
              </a:ext>
            </a:extLst>
          </p:cNvPr>
          <p:cNvSpPr txBox="1"/>
          <p:nvPr/>
        </p:nvSpPr>
        <p:spPr>
          <a:xfrm>
            <a:off x="1699022" y="1083076"/>
            <a:ext cx="74080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600" baseline="0">
                <a:latin typeface="Arial" panose="020B0604020202020204" pitchFamily="34" charset="0"/>
              </a:rPr>
              <a:t>On peut représenter cet arbre sous la forme d’un tableau de la façon suivante : </a:t>
            </a:r>
          </a:p>
        </p:txBody>
      </p:sp>
      <p:graphicFrame>
        <p:nvGraphicFramePr>
          <p:cNvPr id="6" name="Tableau 9">
            <a:extLst>
              <a:ext uri="{FF2B5EF4-FFF2-40B4-BE49-F238E27FC236}">
                <a16:creationId xmlns:a16="http://schemas.microsoft.com/office/drawing/2014/main" id="{D4EA5A97-80F3-1C68-8B01-2402421663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439558"/>
              </p:ext>
            </p:extLst>
          </p:nvPr>
        </p:nvGraphicFramePr>
        <p:xfrm>
          <a:off x="1778923" y="1537584"/>
          <a:ext cx="9295470" cy="1380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98490">
                  <a:extLst>
                    <a:ext uri="{9D8B030D-6E8A-4147-A177-3AD203B41FA5}">
                      <a16:colId xmlns:a16="http://schemas.microsoft.com/office/drawing/2014/main" val="1717315805"/>
                    </a:ext>
                  </a:extLst>
                </a:gridCol>
                <a:gridCol w="3098490">
                  <a:extLst>
                    <a:ext uri="{9D8B030D-6E8A-4147-A177-3AD203B41FA5}">
                      <a16:colId xmlns:a16="http://schemas.microsoft.com/office/drawing/2014/main" val="243167216"/>
                    </a:ext>
                  </a:extLst>
                </a:gridCol>
                <a:gridCol w="3098490">
                  <a:extLst>
                    <a:ext uri="{9D8B030D-6E8A-4147-A177-3AD203B41FA5}">
                      <a16:colId xmlns:a16="http://schemas.microsoft.com/office/drawing/2014/main" val="4193580428"/>
                    </a:ext>
                  </a:extLst>
                </a:gridCol>
              </a:tblGrid>
              <a:tr h="345180"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test1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test2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groupe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658743"/>
                  </a:ext>
                </a:extLst>
              </a:tr>
              <a:tr h="345180"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testA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testB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Groupe1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715244"/>
                  </a:ext>
                </a:extLst>
              </a:tr>
              <a:tr h="345180"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testC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testD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Groupe2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632400"/>
                  </a:ext>
                </a:extLst>
              </a:tr>
              <a:tr h="345180"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testC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testE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Groupe3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685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01195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0ADB0-4ED0-9DC9-E84B-07BB23E12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théorique</a:t>
            </a:r>
            <a:br>
              <a:rPr lang="fr-FR"/>
            </a:br>
            <a:r>
              <a:rPr lang="fr-FR">
                <a:solidFill>
                  <a:schemeClr val="bg2"/>
                </a:solidFill>
              </a:rPr>
              <a:t>Les arbres</a:t>
            </a:r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687FB9-DE9B-C1AA-5948-0DCE2A194B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41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283EC3-0868-580A-30A0-2F7D369891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86062D1-C2DE-25A0-F7E6-F69DC102E4D5}"/>
              </a:ext>
            </a:extLst>
          </p:cNvPr>
          <p:cNvSpPr txBox="1"/>
          <p:nvPr/>
        </p:nvSpPr>
        <p:spPr>
          <a:xfrm>
            <a:off x="1699022" y="1083076"/>
            <a:ext cx="74080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600" baseline="0">
                <a:latin typeface="Arial" panose="020B0604020202020204" pitchFamily="34" charset="0"/>
              </a:rPr>
              <a:t>On peut représenter cet arbre sous la forme d’un tableau de la façon suivante :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82177A6-6C49-0707-58D0-BBDE9E7EF758}"/>
              </a:ext>
            </a:extLst>
          </p:cNvPr>
          <p:cNvSpPr txBox="1"/>
          <p:nvPr/>
        </p:nvSpPr>
        <p:spPr>
          <a:xfrm>
            <a:off x="1699022" y="3034258"/>
            <a:ext cx="937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600" baseline="0">
                <a:latin typeface="Arial" panose="020B0604020202020204" pitchFamily="34" charset="0"/>
              </a:rPr>
              <a:t>On ajoute la valeur des tests (</a:t>
            </a:r>
            <a:r>
              <a:rPr lang="fr-FR" sz="1600" baseline="0" err="1">
                <a:latin typeface="Arial" panose="020B0604020202020204" pitchFamily="34" charset="0"/>
              </a:rPr>
              <a:t>p.ex</a:t>
            </a:r>
            <a:r>
              <a:rPr lang="fr-FR" sz="1600" baseline="0">
                <a:latin typeface="Arial" panose="020B0604020202020204" pitchFamily="34" charset="0"/>
              </a:rPr>
              <a:t> quel est le nom de la liste de codes ?) et un identifiant unique des lignes de tests</a:t>
            </a:r>
          </a:p>
        </p:txBody>
      </p:sp>
      <p:graphicFrame>
        <p:nvGraphicFramePr>
          <p:cNvPr id="11" name="Tableau 9">
            <a:extLst>
              <a:ext uri="{FF2B5EF4-FFF2-40B4-BE49-F238E27FC236}">
                <a16:creationId xmlns:a16="http://schemas.microsoft.com/office/drawing/2014/main" id="{33DE69B9-005F-8C91-E752-72229606E0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463552"/>
              </p:ext>
            </p:extLst>
          </p:nvPr>
        </p:nvGraphicFramePr>
        <p:xfrm>
          <a:off x="1778923" y="3734987"/>
          <a:ext cx="9301011" cy="1380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81891">
                  <a:extLst>
                    <a:ext uri="{9D8B030D-6E8A-4147-A177-3AD203B41FA5}">
                      <a16:colId xmlns:a16="http://schemas.microsoft.com/office/drawing/2014/main" val="1275440344"/>
                    </a:ext>
                  </a:extLst>
                </a:gridCol>
                <a:gridCol w="1743824">
                  <a:extLst>
                    <a:ext uri="{9D8B030D-6E8A-4147-A177-3AD203B41FA5}">
                      <a16:colId xmlns:a16="http://schemas.microsoft.com/office/drawing/2014/main" val="1717315805"/>
                    </a:ext>
                  </a:extLst>
                </a:gridCol>
                <a:gridCol w="1743824">
                  <a:extLst>
                    <a:ext uri="{9D8B030D-6E8A-4147-A177-3AD203B41FA5}">
                      <a16:colId xmlns:a16="http://schemas.microsoft.com/office/drawing/2014/main" val="243167216"/>
                    </a:ext>
                  </a:extLst>
                </a:gridCol>
                <a:gridCol w="1743824">
                  <a:extLst>
                    <a:ext uri="{9D8B030D-6E8A-4147-A177-3AD203B41FA5}">
                      <a16:colId xmlns:a16="http://schemas.microsoft.com/office/drawing/2014/main" val="3231906322"/>
                    </a:ext>
                  </a:extLst>
                </a:gridCol>
                <a:gridCol w="1743824">
                  <a:extLst>
                    <a:ext uri="{9D8B030D-6E8A-4147-A177-3AD203B41FA5}">
                      <a16:colId xmlns:a16="http://schemas.microsoft.com/office/drawing/2014/main" val="4193580428"/>
                    </a:ext>
                  </a:extLst>
                </a:gridCol>
                <a:gridCol w="1743824">
                  <a:extLst>
                    <a:ext uri="{9D8B030D-6E8A-4147-A177-3AD203B41FA5}">
                      <a16:colId xmlns:a16="http://schemas.microsoft.com/office/drawing/2014/main" val="1872480934"/>
                    </a:ext>
                  </a:extLst>
                </a:gridCol>
              </a:tblGrid>
              <a:tr h="345180"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test1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test2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test1_val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test2_val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groupe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658743"/>
                  </a:ext>
                </a:extLst>
              </a:tr>
              <a:tr h="345180"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testA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testB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valA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valB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Groupe1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715244"/>
                  </a:ext>
                </a:extLst>
              </a:tr>
              <a:tr h="345180"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testC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testD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valC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valD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Groupe2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632400"/>
                  </a:ext>
                </a:extLst>
              </a:tr>
              <a:tr h="345180"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testC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testE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valC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valE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Groupe3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685665"/>
                  </a:ext>
                </a:extLst>
              </a:tr>
            </a:tbl>
          </a:graphicData>
        </a:graphic>
      </p:graphicFrame>
      <p:graphicFrame>
        <p:nvGraphicFramePr>
          <p:cNvPr id="7" name="Tableau 9">
            <a:extLst>
              <a:ext uri="{FF2B5EF4-FFF2-40B4-BE49-F238E27FC236}">
                <a16:creationId xmlns:a16="http://schemas.microsoft.com/office/drawing/2014/main" id="{574CAECF-A914-A2E9-D180-DF512F2FD3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241877"/>
              </p:ext>
            </p:extLst>
          </p:nvPr>
        </p:nvGraphicFramePr>
        <p:xfrm>
          <a:off x="1778923" y="1537584"/>
          <a:ext cx="9295470" cy="1380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98490">
                  <a:extLst>
                    <a:ext uri="{9D8B030D-6E8A-4147-A177-3AD203B41FA5}">
                      <a16:colId xmlns:a16="http://schemas.microsoft.com/office/drawing/2014/main" val="1717315805"/>
                    </a:ext>
                  </a:extLst>
                </a:gridCol>
                <a:gridCol w="3098490">
                  <a:extLst>
                    <a:ext uri="{9D8B030D-6E8A-4147-A177-3AD203B41FA5}">
                      <a16:colId xmlns:a16="http://schemas.microsoft.com/office/drawing/2014/main" val="243167216"/>
                    </a:ext>
                  </a:extLst>
                </a:gridCol>
                <a:gridCol w="3098490">
                  <a:extLst>
                    <a:ext uri="{9D8B030D-6E8A-4147-A177-3AD203B41FA5}">
                      <a16:colId xmlns:a16="http://schemas.microsoft.com/office/drawing/2014/main" val="4193580428"/>
                    </a:ext>
                  </a:extLst>
                </a:gridCol>
              </a:tblGrid>
              <a:tr h="345180"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test1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test2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groupe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658743"/>
                  </a:ext>
                </a:extLst>
              </a:tr>
              <a:tr h="345180"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testA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testB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Groupe1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715244"/>
                  </a:ext>
                </a:extLst>
              </a:tr>
              <a:tr h="345180"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testC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testD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Groupe2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632400"/>
                  </a:ext>
                </a:extLst>
              </a:tr>
              <a:tr h="345180"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testC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err="1"/>
                        <a:t>testE</a:t>
                      </a:r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Groupe3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685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19092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0ADB0-4ED0-9DC9-E84B-07BB23E12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théorique</a:t>
            </a:r>
            <a:br>
              <a:rPr lang="fr-FR"/>
            </a:br>
            <a:r>
              <a:rPr lang="fr-FR">
                <a:solidFill>
                  <a:schemeClr val="bg2"/>
                </a:solidFill>
              </a:rPr>
              <a:t>Les arbres</a:t>
            </a:r>
            <a:endParaRPr lang="fr-FR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03413CA-9CBE-BA85-78FC-F386C5247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600" dirty="0"/>
              <a:t>Sous cette forme, l’algorithme est manipulable et partageable sans supposer de compétences de programmation. </a:t>
            </a:r>
          </a:p>
          <a:p>
            <a:r>
              <a:rPr lang="fr-FR" sz="1600" dirty="0"/>
              <a:t>Sont ainsi représentés 3 arbres :</a:t>
            </a:r>
          </a:p>
          <a:p>
            <a:pPr lvl="1"/>
            <a:r>
              <a:rPr lang="fr-FR" dirty="0"/>
              <a:t>L’arbre « principal » : algorithme d’identification du GP d’une séquence </a:t>
            </a:r>
          </a:p>
          <a:p>
            <a:pPr lvl="1"/>
            <a:r>
              <a:rPr lang="fr-FR" dirty="0"/>
              <a:t>L’arbre « secondaire » : identification des GS d’une séquence</a:t>
            </a:r>
          </a:p>
          <a:p>
            <a:pPr lvl="1"/>
            <a:r>
              <a:rPr lang="fr-FR" dirty="0"/>
              <a:t>L’arbre « tertiaire* » : identification d’un éventuel méta-GP</a:t>
            </a:r>
          </a:p>
          <a:p>
            <a:r>
              <a:rPr lang="fr-FR" sz="1600" dirty="0"/>
              <a:t>Ces arbres sont accompagnés d’outils support : listes de codes, exclusions, niveaux … </a:t>
            </a:r>
          </a:p>
          <a:p>
            <a:r>
              <a:rPr lang="fr-FR" sz="1600" dirty="0"/>
              <a:t>NB : l’algorithme de choix du GP du séjour est codé « en dur » (choix du GP qui cumule le plus de journées)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687FB9-DE9B-C1AA-5948-0DCE2A194B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42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283EC3-0868-580A-30A0-2F7D369891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E6D87CD-4C4D-6D6C-88A3-1FE76F14BDEC}"/>
              </a:ext>
            </a:extLst>
          </p:cNvPr>
          <p:cNvSpPr txBox="1"/>
          <p:nvPr/>
        </p:nvSpPr>
        <p:spPr>
          <a:xfrm>
            <a:off x="5300520" y="6127901"/>
            <a:ext cx="637078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200" i="1" baseline="0">
                <a:latin typeface="Arial"/>
                <a:ea typeface="ＭＳ Ｐゴシック"/>
                <a:cs typeface="Arial"/>
              </a:rPr>
              <a:t>*Les noms ne sont pas figés, il s’agit seulement d'établir un vocabulaire commun</a:t>
            </a:r>
          </a:p>
        </p:txBody>
      </p:sp>
    </p:spTree>
    <p:extLst>
      <p:ext uri="{BB962C8B-B14F-4D97-AF65-F5344CB8AC3E}">
        <p14:creationId xmlns:p14="http://schemas.microsoft.com/office/powerpoint/2010/main" val="19426820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0ADB0-4ED0-9DC9-E84B-07BB23E12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théorique</a:t>
            </a:r>
            <a:br>
              <a:rPr lang="fr-FR"/>
            </a:br>
            <a:r>
              <a:rPr lang="fr-FR">
                <a:solidFill>
                  <a:schemeClr val="bg2"/>
                </a:solidFill>
              </a:rPr>
              <a:t>Listes</a:t>
            </a:r>
            <a:endParaRPr lang="fr-FR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764C38F9-6DA6-DAD1-F56F-6AB7C6539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463041"/>
            <a:ext cx="10667999" cy="1965959"/>
          </a:xfrm>
        </p:spPr>
        <p:txBody>
          <a:bodyPr/>
          <a:lstStyle/>
          <a:p>
            <a:pPr marL="445770" indent="-261620" algn="l"/>
            <a:r>
              <a:rPr lang="fr-FR" sz="1600" baseline="0">
                <a:latin typeface="Arial" panose="020B0604020202020204" pitchFamily="34" charset="0"/>
              </a:rPr>
              <a:t>Les tests font appel à des listes de codes, reposant sur les nomenclatures de recueil :</a:t>
            </a:r>
            <a:endParaRPr lang="fr-FR"/>
          </a:p>
          <a:p>
            <a:pPr lvl="1"/>
            <a:r>
              <a:rPr lang="fr-FR" baseline="0">
                <a:latin typeface="Arial" panose="020B0604020202020204" pitchFamily="34" charset="0"/>
              </a:rPr>
              <a:t>Codes diagnostics CIM10</a:t>
            </a:r>
          </a:p>
          <a:p>
            <a:pPr lvl="1"/>
            <a:r>
              <a:rPr lang="fr-FR" baseline="0">
                <a:latin typeface="Arial" panose="020B0604020202020204" pitchFamily="34" charset="0"/>
              </a:rPr>
              <a:t>Actes CCAM</a:t>
            </a:r>
          </a:p>
          <a:p>
            <a:pPr lvl="1"/>
            <a:r>
              <a:rPr lang="fr-FR" baseline="0">
                <a:latin typeface="Arial" panose="020B0604020202020204" pitchFamily="34" charset="0"/>
              </a:rPr>
              <a:t>Modes de prise en charge</a:t>
            </a:r>
          </a:p>
          <a:p>
            <a:pPr marL="445770" indent="-261620"/>
            <a:r>
              <a:rPr lang="fr-FR" sz="1600" baseline="0">
                <a:latin typeface="Arial"/>
              </a:rPr>
              <a:t>Il faut donc maintenir des référentiels de ces listes pour que le groupeur puisse les </a:t>
            </a:r>
            <a:r>
              <a:rPr lang="fr-FR" sz="1600">
                <a:latin typeface="Arial"/>
              </a:rPr>
              <a:t>consulter</a:t>
            </a:r>
            <a:r>
              <a:rPr lang="fr-FR" sz="1600" baseline="0">
                <a:latin typeface="Arial"/>
              </a:rPr>
              <a:t>.</a:t>
            </a:r>
          </a:p>
          <a:p>
            <a:pPr marL="445770" indent="-261620"/>
            <a:r>
              <a:rPr lang="fr-FR" sz="1600">
                <a:latin typeface="Arial"/>
              </a:rPr>
              <a:t>Il s’agit d’un tableau à 3 variables: code, libellé, liste</a:t>
            </a:r>
            <a:endParaRPr lang="fr-FR" sz="1600" baseline="0">
              <a:latin typeface="Arial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687FB9-DE9B-C1AA-5948-0DCE2A194B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43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283EC3-0868-580A-30A0-2F7D369891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933684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0ADB0-4ED0-9DC9-E84B-07BB23E12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théorique</a:t>
            </a:r>
            <a:br>
              <a:rPr lang="fr-FR"/>
            </a:br>
            <a:r>
              <a:rPr lang="fr-FR">
                <a:solidFill>
                  <a:schemeClr val="bg2"/>
                </a:solidFill>
              </a:rPr>
              <a:t>Niveaux</a:t>
            </a:r>
            <a:endParaRPr lang="fr-FR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764C38F9-6DA6-DAD1-F56F-6AB7C6539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463041"/>
            <a:ext cx="10667999" cy="3171103"/>
          </a:xfrm>
        </p:spPr>
        <p:txBody>
          <a:bodyPr/>
          <a:lstStyle/>
          <a:p>
            <a:pPr algn="l"/>
            <a:r>
              <a:rPr lang="fr-FR" sz="1600" baseline="0">
                <a:latin typeface="Arial" panose="020B0604020202020204" pitchFamily="34" charset="0"/>
              </a:rPr>
              <a:t>Une fois le séjour groupé (GP et GS), on peut lui attribuer ses niveaux de sévérité et de lourdeur</a:t>
            </a:r>
          </a:p>
          <a:p>
            <a:r>
              <a:rPr lang="fr-FR" sz="1600">
                <a:latin typeface="Arial" panose="020B0604020202020204" pitchFamily="34" charset="0"/>
              </a:rPr>
              <a:t>Deux tables sont disponibles : </a:t>
            </a:r>
          </a:p>
          <a:p>
            <a:pPr lvl="1"/>
            <a:r>
              <a:rPr lang="fr-FR" baseline="0">
                <a:latin typeface="Arial" panose="020B0604020202020204" pitchFamily="34" charset="0"/>
              </a:rPr>
              <a:t>Sévérité : une table en 3 variables qui permet de chercher, pour un </a:t>
            </a:r>
            <a:r>
              <a:rPr lang="fr-FR" baseline="0">
                <a:solidFill>
                  <a:srgbClr val="00B050"/>
                </a:solidFill>
                <a:latin typeface="Arial" panose="020B0604020202020204" pitchFamily="34" charset="0"/>
              </a:rPr>
              <a:t>GP</a:t>
            </a:r>
            <a:r>
              <a:rPr lang="fr-FR" baseline="0">
                <a:latin typeface="Arial" panose="020B0604020202020204" pitchFamily="34" charset="0"/>
              </a:rPr>
              <a:t> donné, les niveaux (</a:t>
            </a:r>
            <a:r>
              <a:rPr lang="fr-FR" i="1" baseline="0" err="1">
                <a:latin typeface="Arial" panose="020B0604020202020204" pitchFamily="34" charset="0"/>
              </a:rPr>
              <a:t>Niv</a:t>
            </a:r>
            <a:r>
              <a:rPr lang="fr-FR" baseline="0">
                <a:latin typeface="Arial" panose="020B0604020202020204" pitchFamily="34" charset="0"/>
              </a:rPr>
              <a:t>) des </a:t>
            </a:r>
            <a:r>
              <a:rPr lang="fr-FR" baseline="0">
                <a:solidFill>
                  <a:srgbClr val="7030A0"/>
                </a:solidFill>
                <a:latin typeface="Arial" panose="020B0604020202020204" pitchFamily="34" charset="0"/>
              </a:rPr>
              <a:t>GS</a:t>
            </a:r>
            <a:r>
              <a:rPr lang="fr-FR" baseline="0">
                <a:latin typeface="Arial" panose="020B0604020202020204" pitchFamily="34" charset="0"/>
              </a:rPr>
              <a:t> du séjour.</a:t>
            </a:r>
          </a:p>
          <a:p>
            <a:pPr lvl="1"/>
            <a:r>
              <a:rPr lang="fr-FR">
                <a:latin typeface="Arial" panose="020B0604020202020204" pitchFamily="34" charset="0"/>
              </a:rPr>
              <a:t>Lourdeur : une table en 4 variables qui permet de chercher, pour un </a:t>
            </a:r>
            <a:r>
              <a:rPr lang="fr-FR">
                <a:solidFill>
                  <a:srgbClr val="00B050"/>
                </a:solidFill>
                <a:latin typeface="Arial" panose="020B0604020202020204" pitchFamily="34" charset="0"/>
              </a:rPr>
              <a:t>GP</a:t>
            </a:r>
            <a:r>
              <a:rPr lang="fr-FR">
                <a:latin typeface="Arial" panose="020B0604020202020204" pitchFamily="34" charset="0"/>
              </a:rPr>
              <a:t> donné, le niveau de lourdeur (</a:t>
            </a:r>
            <a:r>
              <a:rPr lang="fr-FR" i="1" err="1">
                <a:latin typeface="Arial" panose="020B0604020202020204" pitchFamily="34" charset="0"/>
              </a:rPr>
              <a:t>Niv</a:t>
            </a:r>
            <a:r>
              <a:rPr lang="fr-FR">
                <a:latin typeface="Arial" panose="020B0604020202020204" pitchFamily="34" charset="0"/>
              </a:rPr>
              <a:t>) attribué à chaque variable (</a:t>
            </a:r>
            <a:r>
              <a:rPr lang="fr-FR" i="1">
                <a:latin typeface="Arial" panose="020B0604020202020204" pitchFamily="34" charset="0"/>
              </a:rPr>
              <a:t>VAR</a:t>
            </a:r>
            <a:r>
              <a:rPr lang="fr-FR">
                <a:latin typeface="Arial" panose="020B0604020202020204" pitchFamily="34" charset="0"/>
              </a:rPr>
              <a:t>) de lourdeur (</a:t>
            </a:r>
            <a:r>
              <a:rPr lang="fr-FR">
                <a:solidFill>
                  <a:srgbClr val="FFC000"/>
                </a:solidFill>
                <a:latin typeface="Arial" panose="020B0604020202020204" pitchFamily="34" charset="0"/>
              </a:rPr>
              <a:t>IK, AVQ, FSE, âge</a:t>
            </a:r>
            <a:r>
              <a:rPr lang="fr-FR">
                <a:latin typeface="Arial" panose="020B0604020202020204" pitchFamily="34" charset="0"/>
              </a:rPr>
              <a:t>) selon sa valeur (</a:t>
            </a:r>
            <a:r>
              <a:rPr lang="fr-FR" i="1">
                <a:latin typeface="Arial" panose="020B0604020202020204" pitchFamily="34" charset="0"/>
              </a:rPr>
              <a:t>VAL</a:t>
            </a:r>
            <a:r>
              <a:rPr lang="fr-FR">
                <a:latin typeface="Arial" panose="020B0604020202020204" pitchFamily="34" charset="0"/>
              </a:rPr>
              <a:t>)</a:t>
            </a:r>
          </a:p>
          <a:p>
            <a:r>
              <a:rPr lang="fr-FR" sz="1600" baseline="0">
                <a:latin typeface="Arial" panose="020B0604020202020204" pitchFamily="34" charset="0"/>
              </a:rPr>
              <a:t>Rappel : </a:t>
            </a:r>
            <a:r>
              <a:rPr lang="fr-FR" sz="1600">
                <a:latin typeface="Arial" panose="020B0604020202020204" pitchFamily="34" charset="0"/>
              </a:rPr>
              <a:t>dans sa version actuelle, le groupeur choisit les niveaux de sévérité et de lourdeur selon le niveau maximal retrouvé dans le séjour.</a:t>
            </a:r>
            <a:endParaRPr lang="fr-FR" sz="1600" baseline="0">
              <a:latin typeface="Arial" panose="020B0604020202020204" pitchFamily="34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687FB9-DE9B-C1AA-5948-0DCE2A194B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44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283EC3-0868-580A-30A0-2F7D369891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96854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0ADB0-4ED0-9DC9-E84B-07BB23E12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théorique</a:t>
            </a:r>
            <a:br>
              <a:rPr lang="fr-FR"/>
            </a:br>
            <a:r>
              <a:rPr lang="fr-FR">
                <a:solidFill>
                  <a:schemeClr val="bg2"/>
                </a:solidFill>
              </a:rPr>
              <a:t>Exclusions</a:t>
            </a:r>
            <a:endParaRPr lang="fr-FR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764C38F9-6DA6-DAD1-F56F-6AB7C6539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463041"/>
            <a:ext cx="10667999" cy="3171103"/>
          </a:xfrm>
        </p:spPr>
        <p:txBody>
          <a:bodyPr/>
          <a:lstStyle/>
          <a:p>
            <a:pPr algn="l"/>
            <a:r>
              <a:rPr lang="fr-FR" sz="1600" baseline="0" dirty="0">
                <a:latin typeface="Arial" panose="020B0604020202020204" pitchFamily="34" charset="0"/>
              </a:rPr>
              <a:t>Afin de prévenir au mieux la prise en compte d’informations redondantes ou incompatibles entre elles, le groupeur procède à des étapes dites d’exclusions :</a:t>
            </a:r>
          </a:p>
          <a:p>
            <a:pPr lvl="1"/>
            <a:r>
              <a:rPr lang="fr-FR" dirty="0">
                <a:latin typeface="Arial" panose="020B0604020202020204" pitchFamily="34" charset="0"/>
              </a:rPr>
              <a:t>GP / GS : chaque GP a une liste de GS éligibles, et donc en creux une liste de GS non éligibles. </a:t>
            </a:r>
          </a:p>
          <a:p>
            <a:pPr lvl="1"/>
            <a:r>
              <a:rPr lang="fr-FR" baseline="0" dirty="0">
                <a:latin typeface="Arial" panose="020B0604020202020204" pitchFamily="34" charset="0"/>
              </a:rPr>
              <a:t>GS / GS : </a:t>
            </a:r>
            <a:r>
              <a:rPr lang="fr-FR" dirty="0">
                <a:latin typeface="Arial" panose="020B0604020202020204" pitchFamily="34" charset="0"/>
              </a:rPr>
              <a:t>lorsque sont présentes dans le séjour certaines combinaisons de GS, le groupeur élimine l’un des deux selon des règles préétablies, tracées dans une table dédiée. Cette table contient 2 variables : Le GS conservé (« excluant ») et le GS éliminé (« exclu »).</a:t>
            </a:r>
          </a:p>
          <a:p>
            <a:pPr lvl="1"/>
            <a:r>
              <a:rPr lang="fr-FR" dirty="0">
                <a:latin typeface="Arial" panose="020B0604020202020204" pitchFamily="34" charset="0"/>
              </a:rPr>
              <a:t>Codes : à chaque étape (GP et GS), tous les codes éligibles au groupe attribués au séjour sont exclus du séjour avant de continuer à grouper, dans toutes les positions de recueil. </a:t>
            </a:r>
          </a:p>
          <a:p>
            <a:r>
              <a:rPr lang="fr-FR" sz="1600" dirty="0">
                <a:latin typeface="Arial" panose="020B0604020202020204" pitchFamily="34" charset="0"/>
              </a:rPr>
              <a:t>Ces exclusions sont nécessaires à la bonne performance du groupeur, et donc la pertinence de la classification. Vos suggestions sont bienvenues !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687FB9-DE9B-C1AA-5948-0DCE2A194B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45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283EC3-0868-580A-30A0-2F7D369891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85539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0ADB0-4ED0-9DC9-E84B-07BB23E12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théorique</a:t>
            </a:r>
            <a:br>
              <a:rPr lang="fr-FR"/>
            </a:br>
            <a:r>
              <a:rPr lang="fr-FR">
                <a:solidFill>
                  <a:schemeClr val="bg2"/>
                </a:solidFill>
              </a:rPr>
              <a:t>Au total</a:t>
            </a:r>
            <a:endParaRPr lang="fr-FR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764C38F9-6DA6-DAD1-F56F-6AB7C6539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463041"/>
            <a:ext cx="10667999" cy="3025832"/>
          </a:xfrm>
        </p:spPr>
        <p:txBody>
          <a:bodyPr/>
          <a:lstStyle/>
          <a:p>
            <a:pPr algn="l"/>
            <a:r>
              <a:rPr lang="fr-FR" sz="1600" baseline="0" dirty="0">
                <a:latin typeface="Arial" panose="020B0604020202020204" pitchFamily="34" charset="0"/>
              </a:rPr>
              <a:t>L’ensemble des éléments présentés précédemment sont contenus dans un unique fichier, au format MS Excel.</a:t>
            </a:r>
          </a:p>
          <a:p>
            <a:pPr algn="l"/>
            <a:endParaRPr lang="fr-FR" sz="1600" baseline="0" dirty="0">
              <a:latin typeface="Arial" panose="020B0604020202020204" pitchFamily="34" charset="0"/>
            </a:endParaRPr>
          </a:p>
          <a:p>
            <a:pPr algn="l"/>
            <a:r>
              <a:rPr lang="fr-FR" sz="1600" dirty="0">
                <a:latin typeface="Arial" panose="020B0604020202020204" pitchFamily="34" charset="0"/>
              </a:rPr>
              <a:t>Ce fichier sera mis à disposition sur le site ATIH afin de partager avec vous l’ensemble des mécanismes internes de la version actuelle de la classification. </a:t>
            </a:r>
          </a:p>
          <a:p>
            <a:pPr algn="l"/>
            <a:endParaRPr lang="fr-FR" sz="1600" dirty="0">
              <a:latin typeface="Arial" panose="020B0604020202020204" pitchFamily="34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687FB9-DE9B-C1AA-5948-0DCE2A194B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46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283EC3-0868-580A-30A0-2F7D369891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468550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0ADB0-4ED0-9DC9-E84B-07BB23E12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Session pratique</a:t>
            </a:r>
            <a:br>
              <a:rPr lang="fr-FR" dirty="0"/>
            </a:br>
            <a:r>
              <a:rPr lang="fr-FR" dirty="0">
                <a:solidFill>
                  <a:schemeClr val="bg2"/>
                </a:solidFill>
              </a:rPr>
              <a:t>Au total</a:t>
            </a:r>
            <a:endParaRPr lang="fr-FR" dirty="0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764C38F9-6DA6-DAD1-F56F-6AB7C6539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463041"/>
            <a:ext cx="10667999" cy="3025832"/>
          </a:xfrm>
        </p:spPr>
        <p:txBody>
          <a:bodyPr/>
          <a:lstStyle/>
          <a:p>
            <a:pPr algn="l"/>
            <a:endParaRPr lang="fr-FR" sz="1600" baseline="0" dirty="0">
              <a:latin typeface="Arial" panose="020B0604020202020204" pitchFamily="34" charset="0"/>
            </a:endParaRPr>
          </a:p>
          <a:p>
            <a:pPr algn="l"/>
            <a:endParaRPr lang="fr-FR" sz="1600" dirty="0">
              <a:latin typeface="Arial" panose="020B0604020202020204" pitchFamily="34" charset="0"/>
            </a:endParaRPr>
          </a:p>
          <a:p>
            <a:pPr algn="l"/>
            <a:r>
              <a:rPr lang="fr-FR" sz="1600" dirty="0">
                <a:latin typeface="Arial" panose="020B0604020202020204" pitchFamily="34" charset="0"/>
              </a:rPr>
              <a:t>Présentation du fichier …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687FB9-DE9B-C1AA-5948-0DCE2A194B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47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283EC3-0868-580A-30A0-2F7D369891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506920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F1A9BF-E241-DDE5-0FBB-30973336D02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3AB377-A4B5-E854-0DAD-757C33C251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48</a:t>
            </a:fld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CF4F55DD-2D41-46DE-76F2-D5E061B65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588" y="76200"/>
            <a:ext cx="9294812" cy="74295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D692B2C-D073-2D85-0FB7-7400D904B474}"/>
              </a:ext>
            </a:extLst>
          </p:cNvPr>
          <p:cNvSpPr txBox="1"/>
          <p:nvPr/>
        </p:nvSpPr>
        <p:spPr>
          <a:xfrm>
            <a:off x="3047260" y="3261942"/>
            <a:ext cx="3048740" cy="379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rgbClr val="00B0F0"/>
                </a:solidFill>
                <a:latin typeface="+mn-lt"/>
              </a:rPr>
              <a:t>QUESTIONS/REPONSES</a:t>
            </a:r>
          </a:p>
        </p:txBody>
      </p:sp>
    </p:spTree>
    <p:extLst>
      <p:ext uri="{BB962C8B-B14F-4D97-AF65-F5344CB8AC3E}">
        <p14:creationId xmlns:p14="http://schemas.microsoft.com/office/powerpoint/2010/main" val="148413146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05B0A0CA-B6E0-4C2F-9137-EF46FF1782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fr-FR" b="1" dirty="0"/>
              <a:t>Expérimentation et restitutions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47BF38-C259-4731-98AA-1143DEE3F4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49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F2BF26-033C-47C7-B8D6-0A3B52BECCB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6741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AB67F-C25E-CB88-AE34-8A8B05195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latin typeface="+mn-lt"/>
              </a:rPr>
              <a:t>Introduction à la classification</a:t>
            </a:r>
            <a:endParaRPr lang="fr-FR">
              <a:solidFill>
                <a:srgbClr val="C00000"/>
              </a:solidFill>
              <a:latin typeface="Arial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C4E41A-7EAC-019B-3EF7-560383663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481626"/>
            <a:ext cx="10667999" cy="480336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45770" indent="-261620"/>
            <a:r>
              <a:rPr lang="fr-FR" dirty="0"/>
              <a:t>Travaux ATIH en collaboration avec les fédérations</a:t>
            </a:r>
            <a:endParaRPr lang="en-US" dirty="0"/>
          </a:p>
          <a:p>
            <a:pPr lvl="1"/>
            <a:r>
              <a:rPr lang="fr-FR" dirty="0"/>
              <a:t>Plusieurs versions testées</a:t>
            </a:r>
            <a:endParaRPr lang="fr-FR" dirty="0">
              <a:cs typeface="Arial"/>
            </a:endParaRPr>
          </a:p>
          <a:p>
            <a:pPr lvl="1"/>
            <a:r>
              <a:rPr lang="fr-FR" dirty="0">
                <a:cs typeface="Arial"/>
              </a:rPr>
              <a:t>Version actuelle présentée susceptible d'évoluer</a:t>
            </a:r>
          </a:p>
          <a:p>
            <a:pPr lvl="1"/>
            <a:r>
              <a:rPr lang="fr-FR" b="1" dirty="0">
                <a:cs typeface="Arial"/>
              </a:rPr>
              <a:t>Groupage au séjour avec prise en compte de la complexité des prises en charge par un groupage intermédiaire à la séquence</a:t>
            </a:r>
          </a:p>
          <a:p>
            <a:pPr marL="445770" indent="-261620"/>
            <a:endParaRPr lang="fr-FR" b="1" dirty="0"/>
          </a:p>
          <a:p>
            <a:pPr marL="445770" indent="-261620"/>
            <a:endParaRPr lang="fr-FR" b="1" dirty="0"/>
          </a:p>
          <a:p>
            <a:pPr marL="445770" indent="-261620"/>
            <a:r>
              <a:rPr lang="fr-FR" dirty="0"/>
              <a:t>Les variables utiles au groupage</a:t>
            </a:r>
          </a:p>
          <a:p>
            <a:pPr lvl="1"/>
            <a:r>
              <a:rPr lang="fr-FR" dirty="0">
                <a:latin typeface="Arial"/>
              </a:rPr>
              <a:t>MPP MPA</a:t>
            </a:r>
            <a:endParaRPr lang="fr-FR" dirty="0">
              <a:latin typeface="Arial"/>
              <a:cs typeface="Arial"/>
            </a:endParaRPr>
          </a:p>
          <a:p>
            <a:pPr lvl="1"/>
            <a:r>
              <a:rPr lang="fr-FR" dirty="0">
                <a:latin typeface="Arial"/>
                <a:cs typeface="Arial"/>
              </a:rPr>
              <a:t>DCMPP DCMPA DP DA</a:t>
            </a:r>
          </a:p>
          <a:p>
            <a:pPr lvl="1"/>
            <a:r>
              <a:rPr lang="fr-FR" dirty="0">
                <a:latin typeface="Arial"/>
                <a:cs typeface="Arial"/>
              </a:rPr>
              <a:t>IK AVQ physique et AVQ cognitif</a:t>
            </a:r>
          </a:p>
          <a:p>
            <a:pPr lvl="1"/>
            <a:r>
              <a:rPr lang="fr-FR" dirty="0">
                <a:latin typeface="Arial"/>
                <a:cs typeface="Arial"/>
              </a:rPr>
              <a:t>Age </a:t>
            </a:r>
          </a:p>
          <a:p>
            <a:pPr lvl="1"/>
            <a:r>
              <a:rPr lang="fr-FR" dirty="0">
                <a:latin typeface="Arial"/>
                <a:cs typeface="Arial"/>
              </a:rPr>
              <a:t>Durée de séquence</a:t>
            </a:r>
          </a:p>
          <a:p>
            <a:pPr lvl="1"/>
            <a:r>
              <a:rPr lang="fr-FR" dirty="0">
                <a:latin typeface="Arial"/>
                <a:cs typeface="Arial"/>
              </a:rPr>
              <a:t>Actes CCAM</a:t>
            </a:r>
          </a:p>
          <a:p>
            <a:pPr lvl="1"/>
            <a:r>
              <a:rPr lang="fr-FR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NS pas utile à la version actuelle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4F8732-36CD-424A-F05A-61D9C99A74E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2EC38-1FFA-EE28-7778-4037A11F1A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58690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1A9F00-FD6B-91E8-D86E-4F7B82ECE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Expérimentation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596D2F-2184-7150-BC67-C01A434FE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5770" indent="-261620"/>
            <a:endParaRPr lang="fr-FR" sz="1600" dirty="0">
              <a:ea typeface="+mn-lt"/>
              <a:cs typeface="+mn-lt"/>
            </a:endParaRPr>
          </a:p>
          <a:p>
            <a:pPr marL="445770" indent="-261620"/>
            <a:r>
              <a:rPr lang="fr-FR" sz="1600" dirty="0">
                <a:ea typeface="+mn-lt"/>
                <a:cs typeface="+mn-lt"/>
              </a:rPr>
              <a:t>Objectifs :</a:t>
            </a:r>
            <a:endParaRPr lang="fr-FR" dirty="0"/>
          </a:p>
          <a:p>
            <a:pPr lvl="1"/>
            <a:r>
              <a:rPr lang="fr-FR" dirty="0">
                <a:ea typeface="+mn-lt"/>
                <a:cs typeface="+mn-lt"/>
              </a:rPr>
              <a:t>Appropriation par les acteurs de terrain des principes de la classification</a:t>
            </a:r>
          </a:p>
          <a:p>
            <a:pPr lvl="1"/>
            <a:r>
              <a:rPr lang="fr-FR" dirty="0">
                <a:ea typeface="+mn-lt"/>
                <a:cs typeface="+mn-lt"/>
              </a:rPr>
              <a:t>Amélioration des recueils PMSI pour un groupage "reflet" des activités HAD</a:t>
            </a:r>
          </a:p>
          <a:p>
            <a:pPr lvl="1"/>
            <a:r>
              <a:rPr lang="fr-FR" dirty="0">
                <a:ea typeface="+mn-lt"/>
                <a:cs typeface="+mn-lt"/>
              </a:rPr>
              <a:t>Participation aux suggestions d'ajustements de la classification</a:t>
            </a:r>
            <a:endParaRPr lang="fr-FR" sz="1600" dirty="0">
              <a:ea typeface="+mn-lt"/>
              <a:cs typeface="+mn-lt"/>
            </a:endParaRPr>
          </a:p>
          <a:p>
            <a:pPr marL="445770" indent="-261620"/>
            <a:endParaRPr lang="fr-FR" sz="1600" dirty="0">
              <a:ea typeface="+mn-lt"/>
              <a:cs typeface="+mn-lt"/>
            </a:endParaRPr>
          </a:p>
          <a:p>
            <a:pPr marL="445770" indent="-261620"/>
            <a:endParaRPr lang="fr-FR" sz="1600" dirty="0">
              <a:ea typeface="+mn-lt"/>
              <a:cs typeface="+mn-lt"/>
            </a:endParaRPr>
          </a:p>
          <a:p>
            <a:pPr marL="445770" indent="-261620"/>
            <a:r>
              <a:rPr lang="fr-FR" sz="1600" dirty="0">
                <a:ea typeface="+mn-lt"/>
                <a:cs typeface="+mn-lt"/>
              </a:rPr>
              <a:t>Principes de l'expérimentation</a:t>
            </a:r>
            <a:endParaRPr lang="fr-FR" sz="1600" dirty="0">
              <a:ea typeface="ＭＳ Ｐゴシック"/>
              <a:cs typeface="+mn-lt"/>
            </a:endParaRPr>
          </a:p>
          <a:p>
            <a:pPr lvl="1"/>
            <a:r>
              <a:rPr lang="fr-FR" dirty="0">
                <a:ea typeface="+mn-lt"/>
                <a:cs typeface="+mn-lt"/>
              </a:rPr>
              <a:t>Sans nouveau ni double recueil</a:t>
            </a:r>
            <a:endParaRPr lang="fr-FR" dirty="0">
              <a:cs typeface="Arial"/>
            </a:endParaRPr>
          </a:p>
          <a:p>
            <a:pPr lvl="1"/>
            <a:r>
              <a:rPr lang="fr-FR" dirty="0">
                <a:ea typeface="+mn-lt"/>
                <a:cs typeface="+mn-lt"/>
              </a:rPr>
              <a:t>Sans impact sur la valorisation</a:t>
            </a:r>
          </a:p>
          <a:p>
            <a:pPr lvl="1"/>
            <a:endParaRPr lang="fr-FR" dirty="0">
              <a:ea typeface="+mn-lt"/>
              <a:cs typeface="+mn-lt"/>
            </a:endParaRPr>
          </a:p>
          <a:p>
            <a:pPr lvl="1"/>
            <a:endParaRPr lang="fr-FR" dirty="0">
              <a:ea typeface="+mn-lt"/>
              <a:cs typeface="+mn-lt"/>
            </a:endParaRPr>
          </a:p>
          <a:p>
            <a:pPr marL="445770" indent="-261620"/>
            <a:endParaRPr lang="fr-FR" sz="1600" dirty="0">
              <a:ea typeface="ＭＳ Ｐゴシック"/>
              <a:cs typeface="+mn-lt"/>
            </a:endParaRPr>
          </a:p>
          <a:p>
            <a:pPr marL="445770" indent="-261620"/>
            <a:endParaRPr lang="fr-FR" sz="1600" dirty="0">
              <a:cs typeface="Arial"/>
            </a:endParaRPr>
          </a:p>
          <a:p>
            <a:pPr lvl="2"/>
            <a:endParaRPr lang="fr-FR" sz="1600" dirty="0">
              <a:cs typeface="Arial"/>
            </a:endParaRPr>
          </a:p>
          <a:p>
            <a:pPr marL="445770" indent="-261620"/>
            <a:endParaRPr lang="fr-FR" sz="16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9D2BB7-0785-4938-280B-644984F2B72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92A971F-2129-CBF6-51E1-D261C973AE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50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55068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1A9F00-FD6B-91E8-D86E-4F7B82ECE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Expérimentation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596D2F-2184-7150-BC67-C01A434FE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463041"/>
            <a:ext cx="10667999" cy="5932058"/>
          </a:xfrm>
        </p:spPr>
        <p:txBody>
          <a:bodyPr/>
          <a:lstStyle/>
          <a:p>
            <a:pPr lvl="1"/>
            <a:endParaRPr lang="fr-FR" dirty="0">
              <a:ea typeface="+mn-lt"/>
              <a:cs typeface="+mn-lt"/>
            </a:endParaRPr>
          </a:p>
          <a:p>
            <a:pPr marL="445770" indent="-261620"/>
            <a:endParaRPr lang="fr-FR" sz="1600" dirty="0">
              <a:ea typeface="+mn-lt"/>
              <a:cs typeface="+mn-lt"/>
            </a:endParaRPr>
          </a:p>
          <a:p>
            <a:pPr marL="445770" indent="-261620"/>
            <a:r>
              <a:rPr lang="fr-FR" sz="1600" dirty="0">
                <a:ea typeface="+mn-lt"/>
                <a:cs typeface="+mn-lt"/>
              </a:rPr>
              <a:t>Accompagnement lors de l'expérimentation</a:t>
            </a:r>
            <a:endParaRPr lang="fr-FR" sz="1600" dirty="0"/>
          </a:p>
          <a:p>
            <a:pPr lvl="1"/>
            <a:r>
              <a:rPr lang="fr-FR" dirty="0">
                <a:ea typeface="+mn-lt"/>
                <a:cs typeface="+mn-lt"/>
              </a:rPr>
              <a:t>Guide méthodologique 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fr-FR" dirty="0">
                <a:ea typeface="+mn-lt"/>
                <a:cs typeface="+mn-lt"/>
              </a:rPr>
              <a:t>Recommandations de codage (site ATIH) 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fr-FR" dirty="0">
                <a:ea typeface="+mn-lt"/>
                <a:cs typeface="+mn-lt"/>
              </a:rPr>
              <a:t>Fil agora spécifique =&gt; HAD / Expérimentation Classification</a:t>
            </a:r>
          </a:p>
          <a:p>
            <a:pPr lvl="1"/>
            <a:endParaRPr lang="fr-FR" dirty="0">
              <a:ea typeface="+mn-lt"/>
              <a:cs typeface="+mn-lt"/>
            </a:endParaRPr>
          </a:p>
          <a:p>
            <a:pPr lvl="1"/>
            <a:r>
              <a:rPr lang="fr-FR" dirty="0">
                <a:ea typeface="+mn-lt"/>
                <a:cs typeface="+mn-lt"/>
              </a:rPr>
              <a:t>Supports des webinaires </a:t>
            </a:r>
          </a:p>
          <a:p>
            <a:pPr lvl="2"/>
            <a:endParaRPr lang="fr-FR" sz="1600" dirty="0">
              <a:ea typeface="+mn-lt"/>
              <a:cs typeface="+mn-lt"/>
            </a:endParaRPr>
          </a:p>
          <a:p>
            <a:pPr lvl="1"/>
            <a:endParaRPr lang="fr-FR" dirty="0">
              <a:cs typeface="Arial"/>
            </a:endParaRPr>
          </a:p>
          <a:p>
            <a:pPr lvl="1"/>
            <a:endParaRPr lang="fr-FR" dirty="0">
              <a:cs typeface="Arial"/>
            </a:endParaRPr>
          </a:p>
          <a:p>
            <a:pPr marL="445770" lvl="1" indent="-261620">
              <a:buBlip>
                <a:blip r:embed="rId2"/>
              </a:buBlip>
            </a:pPr>
            <a:r>
              <a:rPr lang="fr-FR" dirty="0">
                <a:ea typeface="+mn-lt"/>
                <a:cs typeface="+mn-lt"/>
              </a:rPr>
              <a:t>Démarrage au 1er juillet </a:t>
            </a:r>
            <a:r>
              <a:rPr lang="en-US" dirty="0">
                <a:ea typeface="+mn-lt"/>
                <a:cs typeface="+mn-lt"/>
              </a:rPr>
              <a:t>2023</a:t>
            </a:r>
          </a:p>
          <a:p>
            <a:pPr marL="826770" lvl="2" indent="-261620">
              <a:buBlip>
                <a:blip r:embed="rId2"/>
              </a:buBlip>
            </a:pPr>
            <a:r>
              <a:rPr lang="fr-FR" sz="1600" dirty="0">
                <a:cs typeface="Arial"/>
              </a:rPr>
              <a:t>Montée en charge progressive au rythme de l'appropriation de la classification et des recommandations de codage associées</a:t>
            </a:r>
            <a:endParaRPr lang="en-US" sz="1600" dirty="0">
              <a:cs typeface="Arial"/>
            </a:endParaRPr>
          </a:p>
          <a:p>
            <a:pPr marL="445770" lvl="1" indent="-261620">
              <a:buBlip>
                <a:blip r:embed="rId2"/>
              </a:buBlip>
            </a:pPr>
            <a:r>
              <a:rPr lang="fr-FR" dirty="0">
                <a:ea typeface="+mn-lt"/>
                <a:cs typeface="+mn-lt"/>
              </a:rPr>
              <a:t>Points d'étape +/- Ajustement ATIH/Fédérations : ajustement de la classification (GP ? Listes diagnostics ? autre …)</a:t>
            </a:r>
            <a:endParaRPr lang="en-US" dirty="0">
              <a:ea typeface="+mn-lt"/>
              <a:cs typeface="+mn-lt"/>
            </a:endParaRPr>
          </a:p>
          <a:p>
            <a:pPr marL="445770" lvl="1" indent="-261620">
              <a:buBlip>
                <a:blip r:embed="rId2"/>
              </a:buBlip>
            </a:pPr>
            <a:r>
              <a:rPr lang="fr-FR" dirty="0">
                <a:ea typeface="+mn-lt"/>
                <a:cs typeface="+mn-lt"/>
              </a:rPr>
              <a:t>Bilan après 1 an d'expérimentation</a:t>
            </a:r>
            <a:endParaRPr lang="en-US" dirty="0">
              <a:ea typeface="+mn-lt"/>
              <a:cs typeface="+mn-lt"/>
            </a:endParaRPr>
          </a:p>
          <a:p>
            <a:pPr lvl="1"/>
            <a:endParaRPr lang="fr-FR" dirty="0">
              <a:cs typeface="Arial"/>
            </a:endParaRPr>
          </a:p>
          <a:p>
            <a:pPr lvl="2"/>
            <a:endParaRPr lang="fr-FR" sz="1600" dirty="0">
              <a:cs typeface="Arial"/>
            </a:endParaRPr>
          </a:p>
          <a:p>
            <a:pPr marL="445770" indent="-261620"/>
            <a:endParaRPr lang="fr-FR" sz="16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9D2BB7-0785-4938-280B-644984F2B72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ATIH CIMMF-CFAM webinaire classification HAD 2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92A971F-2129-CBF6-51E1-D261C973AE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51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9A91F70-3F22-8C01-7B79-681063A001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8489" y="1281544"/>
            <a:ext cx="5196440" cy="46008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89F01F1-CC74-B19F-3F37-AA1A11F67C10}"/>
              </a:ext>
            </a:extLst>
          </p:cNvPr>
          <p:cNvSpPr/>
          <p:nvPr/>
        </p:nvSpPr>
        <p:spPr bwMode="auto">
          <a:xfrm>
            <a:off x="6964218" y="5089236"/>
            <a:ext cx="2124364" cy="295564"/>
          </a:xfrm>
          <a:prstGeom prst="rect">
            <a:avLst/>
          </a:prstGeom>
          <a:solidFill>
            <a:srgbClr val="FFFF00">
              <a:alpha val="4000"/>
            </a:srgbClr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-2500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567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1A9F00-FD6B-91E8-D86E-4F7B82ECE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Restitutions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596D2F-2184-7150-BC67-C01A434FE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5770" indent="-261620"/>
            <a:r>
              <a:rPr lang="fr-FR" sz="1600" dirty="0">
                <a:ea typeface="+mn-lt"/>
                <a:cs typeface="+mn-lt"/>
              </a:rPr>
              <a:t>OVALIDE</a:t>
            </a:r>
          </a:p>
          <a:p>
            <a:pPr marL="761682" lvl="1" indent="-261620"/>
            <a:r>
              <a:rPr lang="fr-FR" dirty="0" err="1">
                <a:ea typeface="+mn-lt"/>
                <a:cs typeface="+mn-lt"/>
              </a:rPr>
              <a:t>Casemix</a:t>
            </a:r>
            <a:r>
              <a:rPr lang="fr-FR" dirty="0">
                <a:ea typeface="+mn-lt"/>
                <a:cs typeface="+mn-lt"/>
              </a:rPr>
              <a:t> par GP, par sévérité, par lourdeur et par GPSL pour les séjours débutés à compter du 1/7/2023 et clos dans la période d’envoi Mx et pour les séjours non clos (GPSL temporaire/provisoire)</a:t>
            </a:r>
          </a:p>
          <a:p>
            <a:pPr marL="761682" lvl="1" indent="-261620"/>
            <a:r>
              <a:rPr lang="fr-FR" dirty="0">
                <a:ea typeface="+mn-lt"/>
                <a:cs typeface="+mn-lt"/>
              </a:rPr>
              <a:t>Mise à disposition : transmissions PMSI M11</a:t>
            </a:r>
          </a:p>
          <a:p>
            <a:pPr marL="500062" lvl="1" indent="0">
              <a:buNone/>
            </a:pPr>
            <a:endParaRPr lang="fr-FR" dirty="0">
              <a:ea typeface="+mn-lt"/>
              <a:cs typeface="+mn-lt"/>
            </a:endParaRPr>
          </a:p>
          <a:p>
            <a:pPr marL="445770" indent="-261620"/>
            <a:r>
              <a:rPr lang="fr-FR" sz="1600" dirty="0">
                <a:ea typeface="+mn-lt"/>
                <a:cs typeface="+mn-lt"/>
              </a:rPr>
              <a:t>Restitution séjour</a:t>
            </a:r>
          </a:p>
          <a:p>
            <a:pPr marL="761682" lvl="1" indent="-261620"/>
            <a:r>
              <a:rPr lang="fr-FR" dirty="0">
                <a:ea typeface="+mn-lt"/>
                <a:cs typeface="+mn-lt"/>
              </a:rPr>
              <a:t>Retour de groupage en nouvelle classification au séjour</a:t>
            </a:r>
          </a:p>
          <a:p>
            <a:pPr marL="761682" lvl="1" indent="-261620"/>
            <a:r>
              <a:rPr lang="fr-FR" dirty="0">
                <a:ea typeface="+mn-lt"/>
                <a:cs typeface="+mn-lt"/>
              </a:rPr>
              <a:t>Mise à disposition : transmissions PMSI M11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9D2BB7-0785-4938-280B-644984F2B72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3EBF6C4-25B5-B202-0C33-054A6D8420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52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574576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F1A9BF-E241-DDE5-0FBB-30973336D02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3AB377-A4B5-E854-0DAD-757C33C251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53</a:t>
            </a:fld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CF4F55DD-2D41-46DE-76F2-D5E061B65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588" y="76200"/>
            <a:ext cx="9294812" cy="74295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D692B2C-D073-2D85-0FB7-7400D904B474}"/>
              </a:ext>
            </a:extLst>
          </p:cNvPr>
          <p:cNvSpPr txBox="1"/>
          <p:nvPr/>
        </p:nvSpPr>
        <p:spPr>
          <a:xfrm>
            <a:off x="3047260" y="3261942"/>
            <a:ext cx="3048740" cy="379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rgbClr val="00B0F0"/>
                </a:solidFill>
                <a:latin typeface="+mn-lt"/>
              </a:rPr>
              <a:t>QUESTIONS/REPONSES</a:t>
            </a:r>
          </a:p>
        </p:txBody>
      </p:sp>
    </p:spTree>
    <p:extLst>
      <p:ext uri="{BB962C8B-B14F-4D97-AF65-F5344CB8AC3E}">
        <p14:creationId xmlns:p14="http://schemas.microsoft.com/office/powerpoint/2010/main" val="34007059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06B121-0C07-4B4B-860F-481545E0023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7D7EC49-C9BE-50E6-A53C-1C354CEEEB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54</a:t>
            </a:fld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A649FFF-570C-975B-AEF5-B91DA82629FC}"/>
              </a:ext>
            </a:extLst>
          </p:cNvPr>
          <p:cNvSpPr txBox="1"/>
          <p:nvPr/>
        </p:nvSpPr>
        <p:spPr>
          <a:xfrm>
            <a:off x="3178097" y="2183779"/>
            <a:ext cx="522248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800" b="1" i="1" baseline="0" dirty="0">
                <a:solidFill>
                  <a:schemeClr val="bg2"/>
                </a:solidFill>
                <a:latin typeface="Arial"/>
                <a:ea typeface="ＭＳ Ｐゴシック"/>
                <a:cs typeface="Arial"/>
              </a:rPr>
              <a:t>Merci pour votre attention</a:t>
            </a:r>
            <a:endParaRPr lang="fr-FR" sz="1800" b="1" i="1" baseline="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0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05B0A0CA-B6E0-4C2F-9137-EF46FF1782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2400"/>
              <a:t>Session pratique</a:t>
            </a:r>
            <a:endParaRPr lang="fr-FR"/>
          </a:p>
        </p:txBody>
      </p:sp>
      <p:sp>
        <p:nvSpPr>
          <p:cNvPr id="7" name="Sous-titre 6">
            <a:extLst>
              <a:ext uri="{FF2B5EF4-FFF2-40B4-BE49-F238E27FC236}">
                <a16:creationId xmlns:a16="http://schemas.microsoft.com/office/drawing/2014/main" id="{8A78CA92-B70B-4CA9-B769-D80F8DFF86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/>
              <a:t>Grouper des cas cliniques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47BF38-C259-4731-98AA-1143DEE3F4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55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F2BF26-033C-47C7-B8D6-0A3B52BECCB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52326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1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56</a:t>
            </a:fld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165100" y="1614613"/>
            <a:ext cx="4032466" cy="524334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- 4j</a:t>
            </a: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A46 </a:t>
            </a:r>
            <a:r>
              <a:rPr lang="fr-FR" sz="1400" b="0" i="1" u="none" baseline="0">
                <a:solidFill>
                  <a:srgbClr val="383143"/>
                </a:solidFill>
                <a:effectLst/>
                <a:latin typeface="+mn-lt"/>
              </a:rPr>
              <a:t>Érysipèle</a:t>
            </a:r>
            <a:endParaRPr lang="fr-FR" sz="1400" b="0" i="0" strike="sngStrike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03 </a:t>
            </a:r>
            <a:r>
              <a:rPr lang="fr-FR" sz="1400" b="0" i="1" u="none" baseline="0">
                <a:solidFill>
                  <a:srgbClr val="383143"/>
                </a:solidFill>
                <a:effectLst/>
                <a:latin typeface="+mn-lt"/>
              </a:rPr>
              <a:t>Traitement intraveineux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pPr rtl="0" fontAlgn="base"/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</a:rPr>
              <a:t>​A46</a:t>
            </a:r>
          </a:p>
          <a:p>
            <a:pPr rtl="0" fontAlgn="base"/>
            <a:r>
              <a:rPr lang="fr-FR" sz="1400" baseline="0">
                <a:solidFill>
                  <a:srgbClr val="383143"/>
                </a:solidFill>
                <a:latin typeface="+mn-lt"/>
              </a:rPr>
              <a:t>L97 </a:t>
            </a:r>
            <a:r>
              <a:rPr lang="fr-FR" sz="1400" i="1" baseline="0">
                <a:solidFill>
                  <a:srgbClr val="383143"/>
                </a:solidFill>
                <a:latin typeface="+mn-lt"/>
              </a:rPr>
              <a:t>Ulcère du membre inférieur, non classé ailleurs</a:t>
            </a:r>
            <a:endParaRPr lang="fr-FR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09 </a:t>
            </a:r>
            <a:r>
              <a:rPr lang="fr-FR" sz="1400" b="0" i="1" u="none" baseline="0">
                <a:solidFill>
                  <a:srgbClr val="383143"/>
                </a:solidFill>
                <a:effectLst/>
                <a:latin typeface="+mn-lt"/>
              </a:rPr>
              <a:t>Pansements complexes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L97</a:t>
            </a:r>
          </a:p>
          <a:p>
            <a:pPr rtl="0" fontAlgn="base"/>
            <a:r>
              <a:rPr lang="fr-FR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​Z894 </a:t>
            </a:r>
            <a:r>
              <a:rPr lang="fr-FR" sz="1400" b="0" i="1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Absence acquise de pied et cheville</a:t>
            </a:r>
            <a:endParaRPr lang="fr-FR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baseline="0">
                <a:solidFill>
                  <a:srgbClr val="383143"/>
                </a:solidFill>
                <a:effectLst/>
                <a:latin typeface="+mn-lt"/>
              </a:rPr>
              <a:t>DA</a:t>
            </a:r>
          </a:p>
          <a:p>
            <a:pPr rtl="0" fontAlgn="base"/>
            <a:r>
              <a:rPr lang="fr-FR" sz="140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G632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Polynévrite diabétique</a:t>
            </a:r>
          </a:p>
          <a:p>
            <a:pPr rtl="0" fontAlgn="base"/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</a:rPr>
              <a:t>N083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</a:rPr>
              <a:t>Glomérulopathie au cours du diabète sucré</a:t>
            </a:r>
          </a:p>
          <a:p>
            <a:pPr rtl="0" fontAlgn="base"/>
            <a:r>
              <a:rPr lang="fr-FR" sz="140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E1120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Diabète sucré de type 2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insulinotraité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, avec complications rénales</a:t>
            </a:r>
          </a:p>
          <a:p>
            <a:pPr rtl="0" fontAlgn="base"/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</a:rPr>
              <a:t>E1140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</a:rPr>
              <a:t>… avec complications neurologiques</a:t>
            </a:r>
          </a:p>
          <a:p>
            <a:pPr rtl="0" fontAlgn="base"/>
            <a:r>
              <a:rPr lang="fr-FR" sz="140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E1150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… avec complications vasculaires périphériques</a:t>
            </a:r>
          </a:p>
          <a:p>
            <a:pPr rtl="0" fontAlgn="base"/>
            <a:endParaRPr lang="fr-FR" sz="1400" i="1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5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0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1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 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2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 1 1 = 5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1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= 2</a:t>
            </a: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867451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Séjour de 29 jours en 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3 séquences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</a:rPr>
              <a:t>– M – 63 ans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 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</a:rPr>
              <a:t>« P</a:t>
            </a:r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</a:rPr>
              <a:t>atient diabétique ayant présenté un érysipèle /mal perforant + plaie nécrotique  en regard du premier métatarsien nécessitant une amputation trans métatarsienne. Admis pour poursuite de l'antibiothérapie IV et pansements »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</p:txBody>
      </p:sp>
      <p:sp>
        <p:nvSpPr>
          <p:cNvPr id="8" name="ZoneTexte 1">
            <a:extLst>
              <a:ext uri="{FF2B5EF4-FFF2-40B4-BE49-F238E27FC236}">
                <a16:creationId xmlns:a16="http://schemas.microsoft.com/office/drawing/2014/main" id="{E6F8DDEB-FBD7-06F2-03D5-B851B9171827}"/>
              </a:ext>
            </a:extLst>
          </p:cNvPr>
          <p:cNvSpPr txBox="1"/>
          <p:nvPr/>
        </p:nvSpPr>
        <p:spPr>
          <a:xfrm>
            <a:off x="4323425" y="1622873"/>
            <a:ext cx="3788808" cy="4812462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Séquence 2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- 4j</a:t>
            </a: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L97</a:t>
            </a:r>
            <a:endParaRPr lang="fr-FR" sz="1400" b="0" i="0" strike="sngStrike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09</a:t>
            </a:r>
            <a:endParaRPr lang="fr-FR" sz="1400" b="0" i="1" u="none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  <a:endParaRPr lang="fr-FR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aseline="0">
                <a:solidFill>
                  <a:srgbClr val="383143"/>
                </a:solidFill>
                <a:latin typeface="+mn-lt"/>
              </a:rPr>
              <a:t>L97</a:t>
            </a:r>
          </a:p>
          <a:p>
            <a:pPr rtl="0" fontAlgn="base"/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</a:rPr>
              <a:t>Z894</a:t>
            </a: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25 </a:t>
            </a:r>
            <a:r>
              <a:rPr lang="fr-FR" sz="1400" b="0" i="1" u="none" baseline="0">
                <a:solidFill>
                  <a:srgbClr val="383143"/>
                </a:solidFill>
                <a:effectLst/>
                <a:latin typeface="+mn-lt"/>
              </a:rPr>
              <a:t>PEC psychologique et/ou sociale</a:t>
            </a:r>
            <a:endParaRPr lang="en-US" sz="1400" b="0" i="1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</a:rPr>
              <a:t>Z742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</a:rPr>
              <a:t>Besoin d'assistance à domicile, aucun autre membre du foyer n'étant capable d'assurer les soins</a:t>
            </a:r>
            <a:endParaRPr lang="fr-FR" sz="1400" b="0" i="1" baseline="0">
              <a:solidFill>
                <a:schemeClr val="accent6">
                  <a:lumMod val="50000"/>
                </a:schemeClr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baseline="0">
                <a:solidFill>
                  <a:srgbClr val="383143"/>
                </a:solidFill>
                <a:effectLst/>
                <a:latin typeface="+mn-lt"/>
              </a:rPr>
              <a:t>DA</a:t>
            </a:r>
          </a:p>
          <a:p>
            <a:pPr rtl="0" fontAlgn="base"/>
            <a:r>
              <a:rPr lang="fr-FR" sz="140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G632</a:t>
            </a:r>
          </a:p>
          <a:p>
            <a:pPr rtl="0" fontAlgn="base"/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</a:rPr>
              <a:t>N083</a:t>
            </a:r>
          </a:p>
          <a:p>
            <a:pPr rtl="0" fontAlgn="base"/>
            <a:r>
              <a:rPr lang="fr-FR" sz="140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E1120</a:t>
            </a:r>
          </a:p>
          <a:p>
            <a:pPr rtl="0" fontAlgn="base"/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</a:rPr>
              <a:t>E1140</a:t>
            </a:r>
          </a:p>
          <a:p>
            <a:pPr rtl="0" fontAlgn="base"/>
            <a:r>
              <a:rPr lang="fr-FR" sz="140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E1150</a:t>
            </a:r>
            <a:endParaRPr lang="fr-FR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</a:endParaRPr>
          </a:p>
          <a:p>
            <a:pPr rtl="0" fontAlgn="base"/>
            <a:endParaRPr lang="fr-FR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5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0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1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 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2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 1 1 = 5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1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= 2</a:t>
            </a:r>
          </a:p>
        </p:txBody>
      </p:sp>
      <p:sp>
        <p:nvSpPr>
          <p:cNvPr id="9" name="ZoneTexte 1">
            <a:extLst>
              <a:ext uri="{FF2B5EF4-FFF2-40B4-BE49-F238E27FC236}">
                <a16:creationId xmlns:a16="http://schemas.microsoft.com/office/drawing/2014/main" id="{AC7BE74A-EFF4-491D-DFB0-8FF2BBAAE2D5}"/>
              </a:ext>
            </a:extLst>
          </p:cNvPr>
          <p:cNvSpPr txBox="1"/>
          <p:nvPr/>
        </p:nvSpPr>
        <p:spPr>
          <a:xfrm>
            <a:off x="8655748" y="1614613"/>
            <a:ext cx="3371152" cy="4812462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Séquence 3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- 21j</a:t>
            </a: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L97</a:t>
            </a:r>
            <a:endParaRPr lang="fr-FR" sz="1400" b="0" i="0" strike="sngStrike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09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pPr rtl="0" fontAlgn="base"/>
            <a:r>
              <a:rPr lang="fr-FR" sz="1400" baseline="0">
                <a:solidFill>
                  <a:srgbClr val="383143"/>
                </a:solidFill>
                <a:latin typeface="+mn-lt"/>
              </a:rPr>
              <a:t>L97</a:t>
            </a:r>
          </a:p>
          <a:p>
            <a:pPr rtl="0" fontAlgn="base"/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</a:rPr>
              <a:t>Z894</a:t>
            </a: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00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: 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sym typeface="Symbol" panose="05050102010706020507" pitchFamily="18" charset="2"/>
              </a:rPr>
              <a:t>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baseline="0">
                <a:solidFill>
                  <a:srgbClr val="383143"/>
                </a:solidFill>
                <a:effectLst/>
                <a:latin typeface="+mn-lt"/>
              </a:rPr>
              <a:t>DA</a:t>
            </a:r>
          </a:p>
          <a:p>
            <a:pPr rtl="0" fontAlgn="base"/>
            <a:r>
              <a:rPr lang="fr-FR" sz="140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G632</a:t>
            </a:r>
          </a:p>
          <a:p>
            <a:pPr rtl="0" fontAlgn="base"/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</a:rPr>
              <a:t>N083</a:t>
            </a:r>
          </a:p>
          <a:p>
            <a:pPr rtl="0" fontAlgn="base"/>
            <a:r>
              <a:rPr lang="fr-FR" sz="140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E1120</a:t>
            </a:r>
          </a:p>
          <a:p>
            <a:pPr rtl="0" fontAlgn="base"/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</a:rPr>
              <a:t>E1140</a:t>
            </a:r>
          </a:p>
          <a:p>
            <a:pPr rtl="0" fontAlgn="base"/>
            <a:r>
              <a:rPr lang="fr-FR" sz="140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E1150</a:t>
            </a:r>
          </a:p>
          <a:p>
            <a:pPr rtl="0" fontAlgn="base"/>
            <a:endParaRPr lang="fr-FR" sz="1400" b="0" baseline="0">
              <a:solidFill>
                <a:srgbClr val="383143"/>
              </a:solidFill>
              <a:latin typeface="+mn-lt"/>
            </a:endParaRPr>
          </a:p>
          <a:p>
            <a:pPr rtl="0" fontAlgn="base"/>
            <a:endParaRPr lang="fr-FR" sz="140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endParaRPr lang="fr-FR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endParaRPr lang="fr-FR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5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0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1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 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2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 1 1 = 5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1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= 2</a:t>
            </a:r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48F28141-B5E5-82AA-7233-E613FE73657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770490" y="6584702"/>
            <a:ext cx="5475111" cy="186268"/>
          </a:xfrm>
        </p:spPr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5671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1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57</a:t>
            </a:fld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165100" y="1792169"/>
            <a:ext cx="4032466" cy="4381575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- 4j</a:t>
            </a: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</a:t>
            </a:r>
            <a:r>
              <a:rPr lang="fr-FR" sz="1400" b="0" i="0" u="none" baseline="0">
                <a:solidFill>
                  <a:srgbClr val="7030A0"/>
                </a:solidFill>
                <a:effectLst/>
                <a:latin typeface="+mn-lt"/>
              </a:rPr>
              <a:t>A46 </a:t>
            </a:r>
            <a:r>
              <a:rPr lang="fr-FR" sz="1400" b="0" i="1" u="none" baseline="0">
                <a:solidFill>
                  <a:srgbClr val="7030A0"/>
                </a:solidFill>
                <a:effectLst/>
                <a:latin typeface="+mn-lt"/>
              </a:rPr>
              <a:t>Érysipèle</a:t>
            </a:r>
            <a:endParaRPr lang="fr-FR" sz="1400" b="0" i="0" strike="sngStrike" baseline="0">
              <a:solidFill>
                <a:srgbClr val="7030A0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03 </a:t>
            </a:r>
            <a:r>
              <a:rPr lang="fr-FR" sz="1400" b="0" i="1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Traitement intraveineux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pPr rtl="0" fontAlgn="base"/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  <a:r>
              <a:rPr lang="fr-FR" sz="1400" b="0" i="0" baseline="0">
                <a:solidFill>
                  <a:srgbClr val="7030A0"/>
                </a:solidFill>
                <a:effectLst/>
                <a:latin typeface="+mn-lt"/>
              </a:rPr>
              <a:t>A46</a:t>
            </a:r>
          </a:p>
          <a:p>
            <a:pPr rtl="0" fontAlgn="base"/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</a:rPr>
              <a:t>L97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</a:rPr>
              <a:t>Ulcère du membre inférieur, non classé ailleurs</a:t>
            </a:r>
            <a:endParaRPr lang="fr-FR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baseline="0">
                <a:solidFill>
                  <a:srgbClr val="7030A0"/>
                </a:solidFill>
                <a:effectLst/>
                <a:latin typeface="+mn-lt"/>
              </a:rPr>
              <a:t>MPA</a:t>
            </a:r>
            <a:r>
              <a:rPr lang="fr-FR" sz="1400" b="0" i="0" u="none" baseline="0">
                <a:solidFill>
                  <a:srgbClr val="7030A0"/>
                </a:solidFill>
                <a:effectLst/>
                <a:latin typeface="+mn-lt"/>
              </a:rPr>
              <a:t>: 09 </a:t>
            </a:r>
            <a:r>
              <a:rPr lang="fr-FR" sz="1400" b="0" i="1" u="none" baseline="0">
                <a:solidFill>
                  <a:srgbClr val="7030A0"/>
                </a:solidFill>
                <a:effectLst/>
                <a:latin typeface="+mn-lt"/>
              </a:rPr>
              <a:t>Pansements complexes</a:t>
            </a:r>
            <a:endParaRPr lang="en-US" sz="1400" b="0" i="0" baseline="0">
              <a:solidFill>
                <a:srgbClr val="7030A0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L97</a:t>
            </a:r>
          </a:p>
          <a:p>
            <a:pPr rtl="0" fontAlgn="base"/>
            <a:r>
              <a:rPr lang="fr-FR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​Z894 </a:t>
            </a:r>
            <a:r>
              <a:rPr lang="fr-FR" sz="1400" b="0" i="1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Absence acquise de pied et cheville</a:t>
            </a:r>
            <a:endParaRPr lang="fr-FR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baseline="0">
                <a:solidFill>
                  <a:srgbClr val="383143"/>
                </a:solidFill>
                <a:effectLst/>
                <a:latin typeface="+mn-lt"/>
              </a:rPr>
              <a:t>DA</a:t>
            </a:r>
          </a:p>
          <a:p>
            <a:pPr rtl="0" fontAlgn="base"/>
            <a:r>
              <a:rPr lang="fr-FR" sz="1400" i="0" baseline="0">
                <a:solidFill>
                  <a:srgbClr val="383143"/>
                </a:solidFill>
                <a:effectLst/>
                <a:latin typeface="+mn-lt"/>
              </a:rPr>
              <a:t>G632 </a:t>
            </a:r>
            <a:r>
              <a:rPr lang="fr-FR" sz="1400" i="1" baseline="0">
                <a:solidFill>
                  <a:srgbClr val="383143"/>
                </a:solidFill>
                <a:effectLst/>
                <a:latin typeface="+mn-lt"/>
              </a:rPr>
              <a:t>Polynévrite diabétique</a:t>
            </a:r>
          </a:p>
          <a:p>
            <a:pPr rtl="0" fontAlgn="base"/>
            <a:r>
              <a:rPr lang="fr-FR" sz="1400" baseline="0">
                <a:solidFill>
                  <a:srgbClr val="7030A0"/>
                </a:solidFill>
                <a:latin typeface="+mn-lt"/>
              </a:rPr>
              <a:t>N083 </a:t>
            </a:r>
            <a:r>
              <a:rPr lang="fr-FR" sz="1400" i="1" baseline="0">
                <a:solidFill>
                  <a:srgbClr val="7030A0"/>
                </a:solidFill>
                <a:latin typeface="+mn-lt"/>
              </a:rPr>
              <a:t>Glomérulopathie au cours du diabète sucré</a:t>
            </a:r>
          </a:p>
          <a:p>
            <a:pPr rtl="0" fontAlgn="base"/>
            <a:r>
              <a:rPr lang="fr-FR" sz="1400" i="0" baseline="0">
                <a:solidFill>
                  <a:srgbClr val="383143"/>
                </a:solidFill>
                <a:effectLst/>
                <a:latin typeface="+mn-lt"/>
              </a:rPr>
              <a:t>E1120 </a:t>
            </a:r>
            <a:r>
              <a:rPr lang="fr-FR" sz="1400" i="1" baseline="0">
                <a:solidFill>
                  <a:srgbClr val="383143"/>
                </a:solidFill>
                <a:effectLst/>
                <a:latin typeface="+mn-lt"/>
              </a:rPr>
              <a:t>Diabète sucré de type 2 </a:t>
            </a:r>
            <a:r>
              <a:rPr lang="fr-FR" sz="1400" i="1" baseline="0" err="1">
                <a:solidFill>
                  <a:srgbClr val="383143"/>
                </a:solidFill>
                <a:effectLst/>
                <a:latin typeface="+mn-lt"/>
              </a:rPr>
              <a:t>insulinotraité</a:t>
            </a:r>
            <a:r>
              <a:rPr lang="fr-FR" sz="1400" i="1" baseline="0">
                <a:solidFill>
                  <a:srgbClr val="383143"/>
                </a:solidFill>
                <a:effectLst/>
                <a:latin typeface="+mn-lt"/>
              </a:rPr>
              <a:t>, avec complications rénales</a:t>
            </a:r>
          </a:p>
          <a:p>
            <a:pPr rtl="0" fontAlgn="base"/>
            <a:r>
              <a:rPr lang="fr-FR" sz="1400" baseline="0">
                <a:solidFill>
                  <a:srgbClr val="383143"/>
                </a:solidFill>
                <a:latin typeface="+mn-lt"/>
              </a:rPr>
              <a:t>E1140 </a:t>
            </a:r>
            <a:r>
              <a:rPr lang="fr-FR" sz="1400" i="1" baseline="0">
                <a:solidFill>
                  <a:srgbClr val="383143"/>
                </a:solidFill>
                <a:latin typeface="+mn-lt"/>
              </a:rPr>
              <a:t>… avec complications neurologiques</a:t>
            </a:r>
          </a:p>
          <a:p>
            <a:pPr rtl="0" fontAlgn="base"/>
            <a:r>
              <a:rPr lang="fr-FR" sz="1400" i="0" baseline="0">
                <a:solidFill>
                  <a:srgbClr val="383143"/>
                </a:solidFill>
                <a:effectLst/>
                <a:latin typeface="+mn-lt"/>
              </a:rPr>
              <a:t>E1150 </a:t>
            </a:r>
            <a:r>
              <a:rPr lang="fr-FR" sz="1400" i="1" baseline="0">
                <a:solidFill>
                  <a:srgbClr val="383143"/>
                </a:solidFill>
                <a:effectLst/>
                <a:latin typeface="+mn-lt"/>
              </a:rPr>
              <a:t>… avec complications vasculaires périphériques</a:t>
            </a: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867451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Séjour de 29 jours en 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3 séquences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</a:rPr>
              <a:t>– M – 63 ans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 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</a:rPr>
              <a:t>« P</a:t>
            </a:r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</a:rPr>
              <a:t>atient diabétique ayant présenté un érysipèle /mal perforant + plaie nécrotique  en regard du premier métatarsien nécessitant une amputation trans métatarsienne. Admis pour poursuite de l'antibiothérapie IV et pansements »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</p:txBody>
      </p:sp>
      <p:sp>
        <p:nvSpPr>
          <p:cNvPr id="8" name="ZoneTexte 1">
            <a:extLst>
              <a:ext uri="{FF2B5EF4-FFF2-40B4-BE49-F238E27FC236}">
                <a16:creationId xmlns:a16="http://schemas.microsoft.com/office/drawing/2014/main" id="{E6F8DDEB-FBD7-06F2-03D5-B851B9171827}"/>
              </a:ext>
            </a:extLst>
          </p:cNvPr>
          <p:cNvSpPr txBox="1"/>
          <p:nvPr/>
        </p:nvSpPr>
        <p:spPr>
          <a:xfrm>
            <a:off x="4323425" y="1800429"/>
            <a:ext cx="2645546" cy="3950688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Séquence 2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- 4j</a:t>
            </a: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L97</a:t>
            </a:r>
            <a:endParaRPr lang="fr-FR" sz="1400" b="0" i="0" strike="sngStrike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09</a:t>
            </a:r>
            <a:endParaRPr lang="fr-FR" sz="1400" b="0" i="1" u="none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  <a:endParaRPr lang="fr-FR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aseline="0">
                <a:solidFill>
                  <a:srgbClr val="383143"/>
                </a:solidFill>
                <a:latin typeface="+mn-lt"/>
              </a:rPr>
              <a:t>L97</a:t>
            </a:r>
          </a:p>
          <a:p>
            <a:pPr rtl="0" fontAlgn="base"/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</a:rPr>
              <a:t>Z894</a:t>
            </a: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</a:t>
            </a:r>
            <a:r>
              <a:rPr lang="fr-FR" sz="1400" b="0" i="0" u="none" baseline="0">
                <a:solidFill>
                  <a:schemeClr val="accent2"/>
                </a:solidFill>
                <a:effectLst/>
                <a:latin typeface="+mn-lt"/>
              </a:rPr>
              <a:t>25 </a:t>
            </a:r>
            <a:r>
              <a:rPr lang="fr-FR" sz="1400" b="0" i="1" u="none" baseline="0">
                <a:solidFill>
                  <a:schemeClr val="accent2"/>
                </a:solidFill>
                <a:effectLst/>
                <a:latin typeface="+mn-lt"/>
              </a:rPr>
              <a:t>PEC psychologique et/ou sociale</a:t>
            </a:r>
            <a:endParaRPr lang="en-US" sz="1400" b="0" i="1" baseline="0">
              <a:solidFill>
                <a:schemeClr val="accent2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aseline="0">
                <a:solidFill>
                  <a:schemeClr val="accent2"/>
                </a:solidFill>
                <a:latin typeface="+mn-lt"/>
              </a:rPr>
              <a:t>Z742 </a:t>
            </a:r>
            <a:r>
              <a:rPr lang="fr-FR" sz="1400" i="1" baseline="0">
                <a:solidFill>
                  <a:schemeClr val="accent2"/>
                </a:solidFill>
                <a:latin typeface="+mn-lt"/>
              </a:rPr>
              <a:t>Besoin d'assistance à domicile</a:t>
            </a:r>
            <a:endParaRPr lang="fr-FR" sz="1400" b="0" i="1" baseline="0">
              <a:solidFill>
                <a:schemeClr val="accent2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baseline="0">
                <a:solidFill>
                  <a:srgbClr val="383143"/>
                </a:solidFill>
                <a:effectLst/>
                <a:latin typeface="+mn-lt"/>
              </a:rPr>
              <a:t>DA</a:t>
            </a:r>
          </a:p>
          <a:p>
            <a:pPr rtl="0" fontAlgn="base"/>
            <a:r>
              <a:rPr lang="fr-FR" sz="140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G632</a:t>
            </a:r>
          </a:p>
          <a:p>
            <a:pPr rtl="0" fontAlgn="base"/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</a:rPr>
              <a:t>N083</a:t>
            </a:r>
          </a:p>
          <a:p>
            <a:pPr rtl="0" fontAlgn="base"/>
            <a:r>
              <a:rPr lang="fr-FR" sz="140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E1120</a:t>
            </a:r>
          </a:p>
          <a:p>
            <a:pPr rtl="0" fontAlgn="base"/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</a:rPr>
              <a:t>E1140</a:t>
            </a:r>
          </a:p>
          <a:p>
            <a:pPr rtl="0" fontAlgn="base"/>
            <a:r>
              <a:rPr lang="fr-FR" sz="140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E1150</a:t>
            </a:r>
          </a:p>
        </p:txBody>
      </p:sp>
      <p:sp>
        <p:nvSpPr>
          <p:cNvPr id="9" name="ZoneTexte 1">
            <a:extLst>
              <a:ext uri="{FF2B5EF4-FFF2-40B4-BE49-F238E27FC236}">
                <a16:creationId xmlns:a16="http://schemas.microsoft.com/office/drawing/2014/main" id="{AC7BE74A-EFF4-491D-DFB0-8FF2BBAAE2D5}"/>
              </a:ext>
            </a:extLst>
          </p:cNvPr>
          <p:cNvSpPr txBox="1"/>
          <p:nvPr/>
        </p:nvSpPr>
        <p:spPr>
          <a:xfrm>
            <a:off x="6951216" y="1792169"/>
            <a:ext cx="1473693" cy="3304357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Séquence 3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- 21j</a:t>
            </a: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L97</a:t>
            </a:r>
            <a:endParaRPr lang="fr-FR" sz="1400" b="0" i="0" strike="sngStrike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</a:t>
            </a:r>
            <a:r>
              <a:rPr lang="fr-FR" sz="1400" b="1" i="0" u="none" baseline="0">
                <a:solidFill>
                  <a:schemeClr val="accent1"/>
                </a:solidFill>
                <a:effectLst/>
                <a:latin typeface="+mn-lt"/>
              </a:rPr>
              <a:t>09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pPr rtl="0" fontAlgn="base"/>
            <a:r>
              <a:rPr lang="fr-FR" sz="1400" baseline="0">
                <a:solidFill>
                  <a:schemeClr val="accent1"/>
                </a:solidFill>
                <a:latin typeface="+mn-lt"/>
              </a:rPr>
              <a:t>L97</a:t>
            </a:r>
          </a:p>
          <a:p>
            <a:pPr rtl="0" fontAlgn="base"/>
            <a:r>
              <a:rPr lang="fr-FR" sz="1400" b="0" i="0" baseline="0">
                <a:solidFill>
                  <a:schemeClr val="accent1"/>
                </a:solidFill>
                <a:effectLst/>
                <a:latin typeface="+mn-lt"/>
              </a:rPr>
              <a:t>Z894</a:t>
            </a: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00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: 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sym typeface="Symbol" panose="05050102010706020507" pitchFamily="18" charset="2"/>
              </a:rPr>
              <a:t>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baseline="0">
                <a:solidFill>
                  <a:srgbClr val="383143"/>
                </a:solidFill>
                <a:effectLst/>
                <a:latin typeface="+mn-lt"/>
              </a:rPr>
              <a:t>DA</a:t>
            </a:r>
          </a:p>
          <a:p>
            <a:pPr rtl="0" fontAlgn="base"/>
            <a:r>
              <a:rPr lang="fr-FR" sz="1400" i="0" baseline="0">
                <a:solidFill>
                  <a:schemeClr val="accent1"/>
                </a:solidFill>
                <a:effectLst/>
                <a:latin typeface="+mn-lt"/>
              </a:rPr>
              <a:t>G632</a:t>
            </a:r>
          </a:p>
          <a:p>
            <a:pPr rtl="0" fontAlgn="base"/>
            <a:r>
              <a:rPr lang="fr-FR" sz="1400" baseline="0">
                <a:solidFill>
                  <a:srgbClr val="383143"/>
                </a:solidFill>
                <a:latin typeface="+mn-lt"/>
              </a:rPr>
              <a:t>N083</a:t>
            </a:r>
          </a:p>
          <a:p>
            <a:pPr rtl="0" fontAlgn="base"/>
            <a:r>
              <a:rPr lang="fr-FR" sz="1400" i="0" baseline="0">
                <a:solidFill>
                  <a:srgbClr val="383143"/>
                </a:solidFill>
                <a:effectLst/>
                <a:latin typeface="+mn-lt"/>
              </a:rPr>
              <a:t>E1120</a:t>
            </a:r>
          </a:p>
          <a:p>
            <a:pPr rtl="0" fontAlgn="base"/>
            <a:r>
              <a:rPr lang="fr-FR" sz="1400" baseline="0">
                <a:solidFill>
                  <a:schemeClr val="accent1"/>
                </a:solidFill>
                <a:latin typeface="+mn-lt"/>
              </a:rPr>
              <a:t>E1140</a:t>
            </a:r>
          </a:p>
          <a:p>
            <a:pPr rtl="0" fontAlgn="base"/>
            <a:r>
              <a:rPr lang="fr-FR" sz="1400" i="0" baseline="0">
                <a:solidFill>
                  <a:schemeClr val="accent1"/>
                </a:solidFill>
                <a:effectLst/>
                <a:latin typeface="+mn-lt"/>
              </a:rPr>
              <a:t>E1150</a:t>
            </a:r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48F28141-B5E5-82AA-7233-E613FE73657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770490" y="6584702"/>
            <a:ext cx="5475111" cy="186268"/>
          </a:xfrm>
        </p:spPr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5DA406E-0223-B973-8776-978535B28B15}"/>
              </a:ext>
            </a:extLst>
          </p:cNvPr>
          <p:cNvSpPr txBox="1"/>
          <p:nvPr/>
        </p:nvSpPr>
        <p:spPr>
          <a:xfrm>
            <a:off x="7986574" y="-12046"/>
            <a:ext cx="33291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aseline="0">
                <a:solidFill>
                  <a:srgbClr val="00B050"/>
                </a:solidFill>
                <a:latin typeface="Arial" panose="020B0604020202020204" pitchFamily="34" charset="0"/>
              </a:rPr>
              <a:t>0902 </a:t>
            </a:r>
            <a:r>
              <a:rPr lang="fr-FR" baseline="0">
                <a:solidFill>
                  <a:srgbClr val="7030A0"/>
                </a:solidFill>
                <a:latin typeface="Arial" panose="020B0604020202020204" pitchFamily="34" charset="0"/>
              </a:rPr>
              <a:t>2 </a:t>
            </a:r>
            <a:r>
              <a:rPr lang="fr-FR" baseline="0">
                <a:solidFill>
                  <a:schemeClr val="accent2"/>
                </a:solidFill>
                <a:latin typeface="Arial" panose="020B0604020202020204" pitchFamily="34" charset="0"/>
              </a:rPr>
              <a:t>B</a:t>
            </a:r>
          </a:p>
          <a:p>
            <a:pPr algn="r"/>
            <a:r>
              <a:rPr lang="fr-FR" baseline="0">
                <a:solidFill>
                  <a:srgbClr val="00B0F0"/>
                </a:solidFill>
                <a:latin typeface="Arial" panose="020B0604020202020204" pitchFamily="34" charset="0"/>
              </a:rPr>
              <a:t>Plaies Diabétiques (L)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64DDC7-4688-616C-BC12-DAFBB9738BC3}"/>
              </a:ext>
            </a:extLst>
          </p:cNvPr>
          <p:cNvSpPr/>
          <p:nvPr/>
        </p:nvSpPr>
        <p:spPr bwMode="auto">
          <a:xfrm>
            <a:off x="4197566" y="1792169"/>
            <a:ext cx="4227343" cy="30296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-2500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2" name="Étoile : 5 branches 11">
            <a:extLst>
              <a:ext uri="{FF2B5EF4-FFF2-40B4-BE49-F238E27FC236}">
                <a16:creationId xmlns:a16="http://schemas.microsoft.com/office/drawing/2014/main" id="{3ACE2EFB-B17F-243B-E876-3ECF318A24E9}"/>
              </a:ext>
            </a:extLst>
          </p:cNvPr>
          <p:cNvSpPr/>
          <p:nvPr/>
        </p:nvSpPr>
        <p:spPr bwMode="auto">
          <a:xfrm>
            <a:off x="1717757" y="2341238"/>
            <a:ext cx="61166" cy="63825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-2500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3" name="Étoile : 5 branches 12">
            <a:extLst>
              <a:ext uri="{FF2B5EF4-FFF2-40B4-BE49-F238E27FC236}">
                <a16:creationId xmlns:a16="http://schemas.microsoft.com/office/drawing/2014/main" id="{0EEB16DB-0D24-9405-DACF-43369F226C2E}"/>
              </a:ext>
            </a:extLst>
          </p:cNvPr>
          <p:cNvSpPr/>
          <p:nvPr/>
        </p:nvSpPr>
        <p:spPr bwMode="auto">
          <a:xfrm>
            <a:off x="5092751" y="4244181"/>
            <a:ext cx="61166" cy="63825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-2500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0761F92-71FC-5091-C07A-660719C8121F}"/>
              </a:ext>
            </a:extLst>
          </p:cNvPr>
          <p:cNvSpPr txBox="1"/>
          <p:nvPr/>
        </p:nvSpPr>
        <p:spPr>
          <a:xfrm>
            <a:off x="5754054" y="5784749"/>
            <a:ext cx="134520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5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0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phys: 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5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: 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2</a:t>
            </a:r>
            <a:endParaRPr lang="fr-FR" sz="1400" b="0" i="0" baseline="0">
              <a:solidFill>
                <a:schemeClr val="accent1"/>
              </a:solidFill>
              <a:effectLst/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41490BC-1C7D-CDAD-444B-4EF8A36E9D54}"/>
              </a:ext>
            </a:extLst>
          </p:cNvPr>
          <p:cNvSpPr txBox="1"/>
          <p:nvPr/>
        </p:nvSpPr>
        <p:spPr>
          <a:xfrm>
            <a:off x="9050354" y="3644402"/>
            <a:ext cx="29050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0903 Infections Cutanées (L)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F8697D2-BE70-719C-FBF9-33FB62C01947}"/>
              </a:ext>
            </a:extLst>
          </p:cNvPr>
          <p:cNvSpPr txBox="1"/>
          <p:nvPr/>
        </p:nvSpPr>
        <p:spPr>
          <a:xfrm>
            <a:off x="8158577" y="4053295"/>
            <a:ext cx="37968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1408 Affections Génito-urinaires Autres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F5BE8BC-0D71-3FA1-555E-D172914ECA1C}"/>
              </a:ext>
            </a:extLst>
          </p:cNvPr>
          <p:cNvSpPr txBox="1"/>
          <p:nvPr/>
        </p:nvSpPr>
        <p:spPr>
          <a:xfrm>
            <a:off x="8273986" y="4724215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chemeClr val="accent2"/>
                </a:solidFill>
                <a:latin typeface="Arial" panose="020B0604020202020204" pitchFamily="34" charset="0"/>
              </a:rPr>
              <a:t>YZ12 FSE MP25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560FE0B5-0261-0104-3217-35D2E411BAA4}"/>
              </a:ext>
            </a:extLst>
          </p:cNvPr>
          <p:cNvSpPr txBox="1"/>
          <p:nvPr/>
        </p:nvSpPr>
        <p:spPr>
          <a:xfrm>
            <a:off x="8273986" y="4391849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chemeClr val="accent2"/>
                </a:solidFill>
                <a:latin typeface="Arial" panose="020B0604020202020204" pitchFamily="34" charset="0"/>
              </a:rPr>
              <a:t>YZ07 FSE Contexte Familial Social</a:t>
            </a:r>
          </a:p>
        </p:txBody>
      </p:sp>
      <p:sp>
        <p:nvSpPr>
          <p:cNvPr id="22" name="Étoile : 5 branches 21">
            <a:extLst>
              <a:ext uri="{FF2B5EF4-FFF2-40B4-BE49-F238E27FC236}">
                <a16:creationId xmlns:a16="http://schemas.microsoft.com/office/drawing/2014/main" id="{6182F625-07F2-5AFC-818B-FC02EEB68722}"/>
              </a:ext>
            </a:extLst>
          </p:cNvPr>
          <p:cNvSpPr/>
          <p:nvPr/>
        </p:nvSpPr>
        <p:spPr bwMode="auto">
          <a:xfrm>
            <a:off x="8509735" y="4529213"/>
            <a:ext cx="61166" cy="63825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-2500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3" name="Étoile : 5 branches 22">
            <a:extLst>
              <a:ext uri="{FF2B5EF4-FFF2-40B4-BE49-F238E27FC236}">
                <a16:creationId xmlns:a16="http://schemas.microsoft.com/office/drawing/2014/main" id="{E51D8528-78FC-748F-47F6-F2F73F3935F4}"/>
              </a:ext>
            </a:extLst>
          </p:cNvPr>
          <p:cNvSpPr/>
          <p:nvPr/>
        </p:nvSpPr>
        <p:spPr bwMode="auto">
          <a:xfrm>
            <a:off x="9050354" y="3749854"/>
            <a:ext cx="61166" cy="63825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-2500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687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2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58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747436" y="2018183"/>
            <a:ext cx="6186834" cy="3950688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- 7j</a:t>
            </a: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N410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Prostatite aiguë</a:t>
            </a:r>
            <a:endParaRPr lang="en-US" sz="1400" b="0" i="1" baseline="0">
              <a:solidFill>
                <a:schemeClr val="accent6">
                  <a:lumMod val="50000"/>
                </a:schemeClr>
              </a:solidFill>
              <a:effectLst/>
              <a:latin typeface="Arial"/>
              <a:cs typeface="Arial"/>
            </a:endParaRPr>
          </a:p>
          <a:p>
            <a:pPr rtl="0" fontAlgn="base"/>
            <a:r>
              <a:rPr lang="fr-FR" sz="1400" b="0" i="0" strike="sngStrike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03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Traitement intraveineux</a:t>
            </a:r>
            <a:endParaRPr lang="fr-FR" sz="1400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B965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Pseudomonas (P. </a:t>
            </a:r>
            <a:r>
              <a:rPr lang="fr-FR" sz="1400" i="1" baseline="0" err="1">
                <a:solidFill>
                  <a:srgbClr val="383143"/>
                </a:solidFill>
                <a:latin typeface="+mn-lt"/>
                <a:ea typeface="ＭＳ Ｐゴシック"/>
              </a:rPr>
              <a:t>aeruginosa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), cause de maladies classées dans d'autres chapitres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N179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Insuffisance rénale aiguë, sans précision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pPr rtl="0" fontAlgn="base"/>
            <a:endParaRPr lang="fr-FR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00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endParaRPr lang="fr-FR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</a:rPr>
              <a:t>DA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G20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Maladie de Parkinson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 30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4 4 2 4 = 14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2 2 = 4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Séjour de 7 jours en </a:t>
            </a:r>
            <a:r>
              <a:rPr lang="fr-FR" sz="1400" b="1" baseline="0">
                <a:solidFill>
                  <a:srgbClr val="383143"/>
                </a:solidFill>
                <a:latin typeface="+mn-lt"/>
              </a:rPr>
              <a:t>1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 séquence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</a:rPr>
              <a:t>– M – 85 ans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 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</a:rPr>
              <a:t>« Patient pris en charge en EHPAD pour poursuite antibiothérapie IV x3/j (08h 16h 00h) dans un contexte de prostatite aigue</a:t>
            </a:r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</a:rPr>
              <a:t> »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9066626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2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59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747436" y="2018183"/>
            <a:ext cx="6186834" cy="3950688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- 7j</a:t>
            </a: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N410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Prostatite aiguë</a:t>
            </a:r>
            <a:endParaRPr lang="en-US" sz="1400" b="0" i="1" baseline="0">
              <a:solidFill>
                <a:srgbClr val="383143"/>
              </a:solidFill>
              <a:effectLst/>
              <a:latin typeface="Arial"/>
              <a:cs typeface="Arial"/>
            </a:endParaRPr>
          </a:p>
          <a:p>
            <a:pPr rtl="0" fontAlgn="base"/>
            <a:r>
              <a:rPr lang="fr-FR" sz="1400" b="0" i="0" strike="sngStrike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03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Traitement intraveineux</a:t>
            </a:r>
            <a:endParaRPr lang="fr-FR" sz="1400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B965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Pseudomonas (P. </a:t>
            </a:r>
            <a:r>
              <a:rPr lang="fr-FR" sz="1400" i="1" baseline="0" err="1">
                <a:solidFill>
                  <a:srgbClr val="383143"/>
                </a:solidFill>
                <a:latin typeface="+mn-lt"/>
                <a:ea typeface="ＭＳ Ｐゴシック"/>
              </a:rPr>
              <a:t>aeruginosa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), cause de maladies classées dans d'autres chapitres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N179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Insuffisance rénale aiguë, sans précision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pPr rtl="0" fontAlgn="base"/>
            <a:endParaRPr lang="fr-FR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</a:rPr>
              <a:t>: 00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endParaRPr lang="fr-FR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</a:rPr>
              <a:t>DA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G20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Maladie de Parkinson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 30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4 4 2 4 = 14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2 2 = 4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Séjour de 7 jours en </a:t>
            </a:r>
            <a:r>
              <a:rPr lang="fr-FR" sz="1400" b="1" baseline="0">
                <a:solidFill>
                  <a:srgbClr val="383143"/>
                </a:solidFill>
                <a:latin typeface="+mn-lt"/>
              </a:rPr>
              <a:t>1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 séquence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</a:rPr>
              <a:t>– M – 85 ans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 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</a:rPr>
              <a:t>« Patient pris en charge en EHPAD pour poursuite antibiothérapie IV x3/j (08h 16h 00h) dans un contexte de prostatite aigue</a:t>
            </a:r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</a:rPr>
              <a:t> »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DDE1F28-3686-95F2-0A4D-D88A34F04159}"/>
              </a:ext>
            </a:extLst>
          </p:cNvPr>
          <p:cNvSpPr txBox="1"/>
          <p:nvPr/>
        </p:nvSpPr>
        <p:spPr>
          <a:xfrm>
            <a:off x="8353888" y="-12046"/>
            <a:ext cx="2814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aseline="0">
                <a:solidFill>
                  <a:srgbClr val="00B050"/>
                </a:solidFill>
                <a:latin typeface="Arial" panose="020B0604020202020204" pitchFamily="34" charset="0"/>
              </a:rPr>
              <a:t>1106 </a:t>
            </a:r>
            <a:r>
              <a:rPr lang="fr-FR" baseline="0">
                <a:solidFill>
                  <a:srgbClr val="7030A0"/>
                </a:solidFill>
                <a:latin typeface="Arial" panose="020B0604020202020204" pitchFamily="34" charset="0"/>
              </a:rPr>
              <a:t>1 </a:t>
            </a:r>
            <a:r>
              <a:rPr lang="fr-FR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  <a:p>
            <a:pPr algn="r"/>
            <a:r>
              <a:rPr lang="fr-FR" baseline="0">
                <a:solidFill>
                  <a:srgbClr val="00B0F0"/>
                </a:solidFill>
                <a:latin typeface="Arial" panose="020B0604020202020204" pitchFamily="34" charset="0"/>
              </a:rPr>
              <a:t>Infections Urinaires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D51EDF6-1A90-78C8-C643-3DAF9DD78119}"/>
              </a:ext>
            </a:extLst>
          </p:cNvPr>
          <p:cNvSpPr txBox="1"/>
          <p:nvPr/>
        </p:nvSpPr>
        <p:spPr>
          <a:xfrm>
            <a:off x="8273988" y="3067007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1203 Maladies Neurodégénératives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EFB3860-9904-2876-28D6-CA07ED6CEF50}"/>
              </a:ext>
            </a:extLst>
          </p:cNvPr>
          <p:cNvSpPr txBox="1"/>
          <p:nvPr/>
        </p:nvSpPr>
        <p:spPr>
          <a:xfrm>
            <a:off x="8158578" y="3387805"/>
            <a:ext cx="37968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1406 Insuffisances d'Organes</a:t>
            </a:r>
          </a:p>
        </p:txBody>
      </p:sp>
    </p:spTree>
    <p:extLst>
      <p:ext uri="{BB962C8B-B14F-4D97-AF65-F5344CB8AC3E}">
        <p14:creationId xmlns:p14="http://schemas.microsoft.com/office/powerpoint/2010/main" val="3864535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AB67F-C25E-CB88-AE34-8A8B05195124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1"/>
            <a:br>
              <a:rPr lang="fr-FR" sz="2400">
                <a:latin typeface="Arial Bold"/>
                <a:ea typeface="+mj-ea"/>
              </a:rPr>
            </a:br>
            <a:br>
              <a:rPr lang="fr-FR" sz="2400">
                <a:latin typeface="Arial Bold"/>
                <a:ea typeface="+mj-ea"/>
              </a:rPr>
            </a:br>
            <a:r>
              <a:rPr lang="fr-FR" sz="2400">
                <a:latin typeface="Arial Bold"/>
                <a:ea typeface="+mj-ea"/>
              </a:rPr>
              <a:t>Grands principes de la classification et nommage des groupes</a:t>
            </a:r>
            <a:endParaRPr lang="en-US" sz="2400">
              <a:latin typeface="Arial Bold"/>
              <a:ea typeface="+mj-ea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C4E41A-7EAC-019B-3EF7-560383663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481626"/>
            <a:ext cx="10667999" cy="480336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45770" indent="-261620"/>
            <a:endParaRPr lang="fr-FR" dirty="0">
              <a:solidFill>
                <a:srgbClr val="FF0000"/>
              </a:solidFill>
              <a:latin typeface="Arial"/>
              <a:cs typeface="Arial"/>
            </a:endParaRPr>
          </a:p>
          <a:p>
            <a:pPr marL="445770" indent="-261620"/>
            <a:r>
              <a:rPr lang="fr-FR" dirty="0">
                <a:solidFill>
                  <a:srgbClr val="000000"/>
                </a:solidFill>
                <a:latin typeface="Arial"/>
                <a:cs typeface="Arial"/>
              </a:rPr>
              <a:t>Détermination du groupe principal GP de chaque séquence (1 à n)</a:t>
            </a:r>
          </a:p>
          <a:p>
            <a:pPr marL="445770" indent="-261620"/>
            <a:r>
              <a:rPr lang="fr-FR" dirty="0">
                <a:solidFill>
                  <a:srgbClr val="00B050"/>
                </a:solidFill>
                <a:latin typeface="Arial"/>
                <a:cs typeface="Arial"/>
              </a:rPr>
              <a:t>Affectation du GP du séjour</a:t>
            </a:r>
            <a:endParaRPr lang="fr-FR" dirty="0"/>
          </a:p>
          <a:p>
            <a:pPr lvl="1"/>
            <a:r>
              <a:rPr lang="fr-FR" dirty="0">
                <a:solidFill>
                  <a:srgbClr val="000000"/>
                </a:solidFill>
                <a:latin typeface="Arial"/>
                <a:cs typeface="Arial"/>
              </a:rPr>
              <a:t>GP</a:t>
            </a:r>
          </a:p>
          <a:p>
            <a:pPr lvl="1"/>
            <a:endParaRPr lang="fr-FR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45770" indent="-261620"/>
            <a:r>
              <a:rPr lang="fr-FR" dirty="0">
                <a:solidFill>
                  <a:srgbClr val="000000"/>
                </a:solidFill>
                <a:latin typeface="Arial"/>
                <a:cs typeface="Arial"/>
              </a:rPr>
              <a:t>Détermination du/des </a:t>
            </a:r>
            <a:r>
              <a:rPr lang="fr-FR" dirty="0">
                <a:solidFill>
                  <a:srgbClr val="000000"/>
                </a:solidFill>
                <a:latin typeface="Arial"/>
              </a:rPr>
              <a:t>groupes secondaires </a:t>
            </a:r>
            <a:r>
              <a:rPr lang="fr-FR" dirty="0">
                <a:solidFill>
                  <a:srgbClr val="000000"/>
                </a:solidFill>
                <a:latin typeface="Arial"/>
                <a:cs typeface="Arial"/>
              </a:rPr>
              <a:t>GS</a:t>
            </a:r>
            <a:r>
              <a:rPr lang="fr-FR" dirty="0">
                <a:solidFill>
                  <a:srgbClr val="000000"/>
                </a:solidFill>
                <a:latin typeface="Arial"/>
              </a:rPr>
              <a:t> du séjour</a:t>
            </a:r>
          </a:p>
          <a:p>
            <a:pPr marL="445770" indent="-261620"/>
            <a:r>
              <a:rPr lang="fr-FR" dirty="0">
                <a:solidFill>
                  <a:srgbClr val="7030A0"/>
                </a:solidFill>
                <a:latin typeface="Arial"/>
                <a:cs typeface="Arial"/>
              </a:rPr>
              <a:t>Affectation de la sévérité du séjour</a:t>
            </a:r>
          </a:p>
          <a:p>
            <a:pPr lvl="1"/>
            <a:r>
              <a:rPr lang="fr-FR" dirty="0">
                <a:solidFill>
                  <a:srgbClr val="000000"/>
                </a:solidFill>
                <a:latin typeface="Arial"/>
                <a:cs typeface="Arial"/>
              </a:rPr>
              <a:t>GPS</a:t>
            </a:r>
          </a:p>
          <a:p>
            <a:pPr lvl="1"/>
            <a:endParaRPr lang="fr-FR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45770" indent="-261620"/>
            <a:r>
              <a:rPr lang="fr-FR" dirty="0">
                <a:solidFill>
                  <a:srgbClr val="E47823"/>
                </a:solidFill>
                <a:latin typeface="Arial"/>
                <a:cs typeface="Arial"/>
              </a:rPr>
              <a:t>Affectation de la lourdeur du séjour</a:t>
            </a:r>
            <a:endParaRPr lang="en-US" dirty="0">
              <a:solidFill>
                <a:srgbClr val="E47823"/>
              </a:solidFill>
              <a:latin typeface="Arial"/>
              <a:cs typeface="Arial"/>
            </a:endParaRPr>
          </a:p>
          <a:p>
            <a:pPr lvl="1"/>
            <a:r>
              <a:rPr lang="fr-FR" dirty="0">
                <a:solidFill>
                  <a:srgbClr val="000000"/>
                </a:solidFill>
                <a:latin typeface="Arial"/>
                <a:cs typeface="Arial"/>
              </a:rPr>
              <a:t>GPSL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4F8732-36CD-424A-F05A-61D9C99A74E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E907CD2-7239-498F-00C3-BE85E573C7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226573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3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60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394314" y="1782011"/>
            <a:ext cx="7943151" cy="4812462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- 8j</a:t>
            </a: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C837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Lymphome de Burkitt</a:t>
            </a:r>
            <a:endParaRPr lang="en-US" sz="1400" b="0" i="1" baseline="0">
              <a:solidFill>
                <a:srgbClr val="383143"/>
              </a:solidFill>
              <a:effectLst/>
              <a:latin typeface="Arial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02 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Nutrition parentérale</a:t>
            </a:r>
            <a:endParaRPr lang="fr-FR" sz="1400" b="0" i="1" u="none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C837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Lymphome de Burkitt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E43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Malnutrition </a:t>
            </a:r>
            <a:r>
              <a:rPr lang="fr-FR" sz="1400" i="1" baseline="0" err="1">
                <a:solidFill>
                  <a:srgbClr val="383143"/>
                </a:solidFill>
                <a:latin typeface="+mn-lt"/>
                <a:ea typeface="ＭＳ Ｐゴシック"/>
              </a:rPr>
              <a:t>protéino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-énergétique grave, sans précision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R13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Dysphagie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Z452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Ajustement et entretien d'un dispositif d'accès vasculaire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06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Nutrition entérale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r>
              <a:rPr lang="fr-FR" sz="1000" baseline="0">
                <a:solidFill>
                  <a:srgbClr val="383143"/>
                </a:solidFill>
                <a:latin typeface="+mn-lt"/>
                <a:ea typeface="ＭＳ Ｐゴシック"/>
              </a:rPr>
              <a:t>(</a:t>
            </a:r>
            <a:r>
              <a:rPr lang="fr-FR" sz="1000" u="sng" baseline="0" err="1">
                <a:solidFill>
                  <a:srgbClr val="383143"/>
                </a:solidFill>
                <a:latin typeface="+mn-lt"/>
                <a:ea typeface="ＭＳ Ｐゴシック"/>
              </a:rPr>
              <a:t>confirm.codage</a:t>
            </a:r>
            <a:r>
              <a:rPr lang="fr-FR" sz="1000" u="sng" baseline="0">
                <a:solidFill>
                  <a:srgbClr val="383143"/>
                </a:solidFill>
                <a:latin typeface="+mn-lt"/>
                <a:ea typeface="ＭＳ Ｐゴシック"/>
              </a:rPr>
              <a:t>!</a:t>
            </a:r>
            <a:r>
              <a:rPr lang="fr-FR" sz="1000" baseline="0">
                <a:solidFill>
                  <a:srgbClr val="383143"/>
                </a:solidFill>
                <a:latin typeface="+mn-lt"/>
                <a:ea typeface="ＭＳ Ｐゴシック"/>
              </a:rPr>
              <a:t>)</a:t>
            </a:r>
            <a:endParaRPr lang="en-US" sz="10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C837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Lymphome de Burkitt</a:t>
            </a:r>
            <a:endParaRPr lang="fr-FR" sz="1400" b="0" i="1" baseline="0">
              <a:solidFill>
                <a:srgbClr val="383143"/>
              </a:solidFill>
              <a:effectLst/>
              <a:latin typeface="Arial"/>
              <a:cs typeface="Arial"/>
            </a:endParaRP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E43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Malnutrition </a:t>
            </a:r>
            <a:r>
              <a:rPr lang="fr-FR" sz="1400" i="1" baseline="0" err="1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protéino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-énergétique grave, sans précision</a:t>
            </a: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K123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Mucite buccale (ulcéreuse)</a:t>
            </a:r>
            <a:endParaRPr lang="fr-FR" sz="1400" b="0" i="1" baseline="0">
              <a:solidFill>
                <a:srgbClr val="383143"/>
              </a:solidFill>
              <a:effectLst/>
              <a:latin typeface="Arial"/>
              <a:cs typeface="Arial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DA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Arial"/>
                <a:ea typeface="ＭＳ Ｐゴシック"/>
                <a:cs typeface="Arial"/>
              </a:rPr>
              <a:t>D611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Aplasie médullaire médicamenteuse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Y433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Effets indésirables d'autres médicaments antitumoraux au cours de leur usage thérapeutique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Z931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Gastrostomie</a:t>
            </a: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40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3 3 4 2 = 12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2 1 = 3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Séjour de 8 jours en </a:t>
            </a:r>
            <a:r>
              <a:rPr lang="fr-FR" sz="1400" b="1" baseline="0">
                <a:solidFill>
                  <a:srgbClr val="383143"/>
                </a:solidFill>
                <a:latin typeface="+mn-lt"/>
              </a:rPr>
              <a:t>1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 séquence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</a:rPr>
              <a:t>– M – 9 ans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 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</a:rPr>
              <a:t>« Enfant de 9 ans pris en charge pour nutrition parentérale et entérale après aplasie fébrile post cure dans le cadre d'une leucémie de Burkitt. »</a:t>
            </a:r>
          </a:p>
        </p:txBody>
      </p:sp>
    </p:spTree>
    <p:extLst>
      <p:ext uri="{BB962C8B-B14F-4D97-AF65-F5344CB8AC3E}">
        <p14:creationId xmlns:p14="http://schemas.microsoft.com/office/powerpoint/2010/main" val="129378672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3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61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394314" y="1782011"/>
            <a:ext cx="7943151" cy="4812462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- 8j</a:t>
            </a: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C837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Lymphome de Burkitt</a:t>
            </a:r>
            <a:endParaRPr lang="en-US" sz="1400" b="0" i="1" baseline="0">
              <a:solidFill>
                <a:srgbClr val="383143"/>
              </a:solidFill>
              <a:effectLst/>
              <a:latin typeface="Arial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02 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Nutrition parentérale</a:t>
            </a:r>
            <a:endParaRPr lang="fr-FR" sz="1400" b="0" i="1" u="none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C837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Lymphome de Burkitt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E43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Malnutrition </a:t>
            </a:r>
            <a:r>
              <a:rPr lang="fr-FR" sz="1400" i="1" baseline="0" err="1">
                <a:solidFill>
                  <a:srgbClr val="383143"/>
                </a:solidFill>
                <a:latin typeface="+mn-lt"/>
                <a:ea typeface="ＭＳ Ｐゴシック"/>
              </a:rPr>
              <a:t>protéino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-énergétique grave, sans précision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R13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Dysphagie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Z452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Ajustement et entretien d'un dispositif d'accès vasculaire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06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Nutrition entérale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r>
              <a:rPr lang="fr-FR" sz="1000" baseline="0">
                <a:solidFill>
                  <a:srgbClr val="383143"/>
                </a:solidFill>
                <a:latin typeface="+mn-lt"/>
                <a:ea typeface="ＭＳ Ｐゴシック"/>
              </a:rPr>
              <a:t>(</a:t>
            </a:r>
            <a:r>
              <a:rPr lang="fr-FR" sz="1000" u="sng" baseline="0" err="1">
                <a:solidFill>
                  <a:srgbClr val="383143"/>
                </a:solidFill>
                <a:latin typeface="+mn-lt"/>
                <a:ea typeface="ＭＳ Ｐゴシック"/>
              </a:rPr>
              <a:t>confirm.codage</a:t>
            </a:r>
            <a:r>
              <a:rPr lang="fr-FR" sz="1000" u="sng" baseline="0">
                <a:solidFill>
                  <a:srgbClr val="383143"/>
                </a:solidFill>
                <a:latin typeface="+mn-lt"/>
                <a:ea typeface="ＭＳ Ｐゴシック"/>
              </a:rPr>
              <a:t>!</a:t>
            </a:r>
            <a:r>
              <a:rPr lang="fr-FR" sz="1000" baseline="0">
                <a:solidFill>
                  <a:srgbClr val="383143"/>
                </a:solidFill>
                <a:latin typeface="+mn-lt"/>
                <a:ea typeface="ＭＳ Ｐゴシック"/>
              </a:rPr>
              <a:t>)</a:t>
            </a:r>
            <a:endParaRPr lang="en-US" sz="10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C837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Lymphome de Burkitt</a:t>
            </a:r>
            <a:endParaRPr lang="fr-FR" sz="1400" b="0" i="1" baseline="0">
              <a:solidFill>
                <a:srgbClr val="383143"/>
              </a:solidFill>
              <a:effectLst/>
              <a:latin typeface="Arial"/>
              <a:cs typeface="Arial"/>
            </a:endParaRP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E43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Malnutrition </a:t>
            </a:r>
            <a:r>
              <a:rPr lang="fr-FR" sz="1400" i="1" baseline="0" err="1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protéino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-énergétique grave, sans précision</a:t>
            </a: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K123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Mucite buccale (ulcéreuse)</a:t>
            </a:r>
            <a:endParaRPr lang="fr-FR" sz="1400" b="0" i="1" baseline="0">
              <a:solidFill>
                <a:srgbClr val="383143"/>
              </a:solidFill>
              <a:effectLst/>
              <a:latin typeface="Arial"/>
              <a:cs typeface="Arial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DA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Arial"/>
                <a:ea typeface="ＭＳ Ｐゴシック"/>
                <a:cs typeface="Arial"/>
              </a:rPr>
              <a:t>D611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Aplasie médullaire médicamenteuse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Y433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Effets indésirables d'autres médicaments antitumoraux au cours de leur usage thérapeutique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Z931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Gastrostomie</a:t>
            </a: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40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3 3 4 2 = 12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2 1 = 3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Séjour de 8 jours en </a:t>
            </a:r>
            <a:r>
              <a:rPr lang="fr-FR" sz="1400" b="1" baseline="0">
                <a:solidFill>
                  <a:srgbClr val="383143"/>
                </a:solidFill>
                <a:latin typeface="+mn-lt"/>
              </a:rPr>
              <a:t>1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 séquence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</a:rPr>
              <a:t>– M – 9 ans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 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</a:rPr>
              <a:t>« Enfant de 9 ans pris en charge pour nutrition parentérale et entérale après aplasie fébrile post cure dans le cadre d'une leucémie de Burkitt. »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8F563B6-5BDD-8F78-0C6B-00C465496750}"/>
              </a:ext>
            </a:extLst>
          </p:cNvPr>
          <p:cNvSpPr txBox="1"/>
          <p:nvPr/>
        </p:nvSpPr>
        <p:spPr>
          <a:xfrm>
            <a:off x="6169981" y="-12046"/>
            <a:ext cx="51457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aseline="0">
                <a:solidFill>
                  <a:srgbClr val="00B050"/>
                </a:solidFill>
                <a:latin typeface="Arial" panose="020B0604020202020204" pitchFamily="34" charset="0"/>
              </a:rPr>
              <a:t>1405 </a:t>
            </a:r>
            <a:r>
              <a:rPr lang="fr-FR" baseline="0">
                <a:solidFill>
                  <a:srgbClr val="7030A0"/>
                </a:solidFill>
                <a:latin typeface="Arial" panose="020B0604020202020204" pitchFamily="34" charset="0"/>
              </a:rPr>
              <a:t>1 </a:t>
            </a:r>
            <a:r>
              <a:rPr lang="fr-FR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  <a:p>
            <a:pPr algn="r"/>
            <a:r>
              <a:rPr lang="fr-FR" baseline="0">
                <a:solidFill>
                  <a:srgbClr val="00B0F0"/>
                </a:solidFill>
                <a:latin typeface="Arial" panose="020B0604020202020204" pitchFamily="34" charset="0"/>
              </a:rPr>
              <a:t>Affections Cardiovasculaires Autres</a:t>
            </a:r>
          </a:p>
        </p:txBody>
      </p:sp>
    </p:spTree>
    <p:extLst>
      <p:ext uri="{BB962C8B-B14F-4D97-AF65-F5344CB8AC3E}">
        <p14:creationId xmlns:p14="http://schemas.microsoft.com/office/powerpoint/2010/main" val="188559960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3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62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394314" y="1782011"/>
            <a:ext cx="7943151" cy="4812462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- 8j</a:t>
            </a: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C837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Lymphome de Burkitt</a:t>
            </a:r>
            <a:endParaRPr lang="en-US" sz="1400" b="0" i="1" baseline="0">
              <a:solidFill>
                <a:srgbClr val="383143"/>
              </a:solidFill>
              <a:effectLst/>
              <a:latin typeface="Arial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02 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Nutrition parentérale</a:t>
            </a:r>
            <a:endParaRPr lang="fr-FR" sz="1400" b="0" i="1" u="none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C837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Lymphome de Burkitt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E43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Malnutrition </a:t>
            </a:r>
            <a:r>
              <a:rPr lang="fr-FR" sz="1400" i="1" baseline="0" err="1">
                <a:solidFill>
                  <a:srgbClr val="383143"/>
                </a:solidFill>
                <a:latin typeface="+mn-lt"/>
                <a:ea typeface="ＭＳ Ｐゴシック"/>
              </a:rPr>
              <a:t>protéino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-énergétique grave, sans précision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R13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Dysphagie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Z452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Ajustement et entretien d'un dispositif d'accès vasculaire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06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Nutrition entérale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r>
              <a:rPr lang="fr-FR" sz="1000" baseline="0">
                <a:solidFill>
                  <a:srgbClr val="383143"/>
                </a:solidFill>
                <a:latin typeface="+mn-lt"/>
                <a:ea typeface="ＭＳ Ｐゴシック"/>
              </a:rPr>
              <a:t>(</a:t>
            </a:r>
            <a:r>
              <a:rPr lang="fr-FR" sz="1000" u="sng" baseline="0" err="1">
                <a:solidFill>
                  <a:srgbClr val="383143"/>
                </a:solidFill>
                <a:latin typeface="+mn-lt"/>
                <a:ea typeface="ＭＳ Ｐゴシック"/>
              </a:rPr>
              <a:t>confirm</a:t>
            </a:r>
            <a:r>
              <a:rPr lang="fr-FR" sz="1000" u="sng" baseline="0">
                <a:solidFill>
                  <a:srgbClr val="383143"/>
                </a:solidFill>
                <a:latin typeface="+mn-lt"/>
                <a:ea typeface="ＭＳ Ｐゴシック"/>
              </a:rPr>
              <a:t>. codage!</a:t>
            </a:r>
            <a:r>
              <a:rPr lang="fr-FR" sz="1000" baseline="0">
                <a:solidFill>
                  <a:srgbClr val="383143"/>
                </a:solidFill>
                <a:latin typeface="+mn-lt"/>
                <a:ea typeface="ＭＳ Ｐゴシック"/>
              </a:rPr>
              <a:t>)</a:t>
            </a:r>
            <a:endParaRPr lang="en-US" sz="10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C837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Lymphome de Burkitt</a:t>
            </a:r>
            <a:endParaRPr lang="fr-FR" sz="1400" b="0" i="1" baseline="0">
              <a:solidFill>
                <a:srgbClr val="383143"/>
              </a:solidFill>
              <a:effectLst/>
              <a:latin typeface="Arial"/>
              <a:cs typeface="Arial"/>
            </a:endParaRP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E43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Malnutrition </a:t>
            </a:r>
            <a:r>
              <a:rPr lang="fr-FR" sz="1400" i="1" baseline="0" err="1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protéino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-énergétique grave, sans précision</a:t>
            </a: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K123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Mucite buccale (ulcéreuse)</a:t>
            </a:r>
            <a:endParaRPr lang="fr-FR" sz="1400" b="0" i="1" baseline="0">
              <a:solidFill>
                <a:srgbClr val="383143"/>
              </a:solidFill>
              <a:effectLst/>
              <a:latin typeface="Arial"/>
              <a:cs typeface="Arial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DA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Arial"/>
                <a:ea typeface="ＭＳ Ｐゴシック"/>
                <a:cs typeface="Arial"/>
              </a:rPr>
              <a:t>D611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Aplasie médullaire médicamenteuse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Y433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Effets indésirables d'autres médicaments antitumoraux au cours de leur usage thérapeutique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Z931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Gastrostomie</a:t>
            </a: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40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3 3 4 2 = 12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2 1 = 3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Séjour de 8 jours en </a:t>
            </a:r>
            <a:r>
              <a:rPr lang="fr-FR" sz="1400" b="1" baseline="0">
                <a:solidFill>
                  <a:srgbClr val="383143"/>
                </a:solidFill>
                <a:latin typeface="+mn-lt"/>
              </a:rPr>
              <a:t>1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 séquence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</a:rPr>
              <a:t>– M – 9 ans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 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</a:rPr>
              <a:t>« Enfant de 9 ans pris en charge pour nutrition parentérale et entérale après aplasie fébrile post cure dans le cadre d'une leucémie de Burkitt. »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8F563B6-5BDD-8F78-0C6B-00C465496750}"/>
              </a:ext>
            </a:extLst>
          </p:cNvPr>
          <p:cNvSpPr txBox="1"/>
          <p:nvPr/>
        </p:nvSpPr>
        <p:spPr>
          <a:xfrm>
            <a:off x="6169981" y="-12046"/>
            <a:ext cx="51457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aseline="0">
                <a:solidFill>
                  <a:srgbClr val="00B050"/>
                </a:solidFill>
                <a:latin typeface="Arial" panose="020B0604020202020204" pitchFamily="34" charset="0"/>
              </a:rPr>
              <a:t>1405 </a:t>
            </a:r>
            <a:r>
              <a:rPr lang="fr-FR" baseline="0">
                <a:solidFill>
                  <a:srgbClr val="7030A0"/>
                </a:solidFill>
                <a:latin typeface="Arial" panose="020B0604020202020204" pitchFamily="34" charset="0"/>
              </a:rPr>
              <a:t>1 </a:t>
            </a:r>
            <a:r>
              <a:rPr lang="fr-FR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  <a:p>
            <a:pPr algn="r"/>
            <a:r>
              <a:rPr lang="fr-FR" baseline="0">
                <a:solidFill>
                  <a:srgbClr val="00B0F0"/>
                </a:solidFill>
                <a:latin typeface="Arial" panose="020B0604020202020204" pitchFamily="34" charset="0"/>
              </a:rPr>
              <a:t>Affections Cardiovasculaires Autres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53D58D2-3E72-4A4E-926F-21721835E9E6}"/>
              </a:ext>
            </a:extLst>
          </p:cNvPr>
          <p:cNvSpPr txBox="1"/>
          <p:nvPr/>
        </p:nvSpPr>
        <p:spPr>
          <a:xfrm>
            <a:off x="11201316" y="263527"/>
            <a:ext cx="301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3200" b="1" baseline="0">
                <a:solidFill>
                  <a:srgbClr val="FF0000"/>
                </a:solidFill>
                <a:latin typeface="Arial" panose="020B0604020202020204" pitchFamily="34" charset="0"/>
              </a:rPr>
              <a:t>!</a:t>
            </a:r>
            <a:endParaRPr lang="fr-FR" sz="1800" b="1" baseline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cxnSp>
        <p:nvCxnSpPr>
          <p:cNvPr id="11" name="Connecteur : en angle 10">
            <a:extLst>
              <a:ext uri="{FF2B5EF4-FFF2-40B4-BE49-F238E27FC236}">
                <a16:creationId xmlns:a16="http://schemas.microsoft.com/office/drawing/2014/main" id="{8A51AD5D-BE83-5870-2059-F0893D06C3B8}"/>
              </a:ext>
            </a:extLst>
          </p:cNvPr>
          <p:cNvCxnSpPr>
            <a:cxnSpLocks/>
            <a:stCxn id="9" idx="2"/>
          </p:cNvCxnSpPr>
          <p:nvPr/>
        </p:nvCxnSpPr>
        <p:spPr bwMode="auto">
          <a:xfrm rot="5400000">
            <a:off x="6961657" y="-700273"/>
            <a:ext cx="2842005" cy="5939155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09651582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3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63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394314" y="1782011"/>
            <a:ext cx="7943151" cy="4812462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- 8j</a:t>
            </a: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C837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Lymphome de Burkitt</a:t>
            </a:r>
            <a:endParaRPr lang="en-US" sz="1400" b="0" i="1" baseline="0">
              <a:solidFill>
                <a:srgbClr val="383143"/>
              </a:solidFill>
              <a:effectLst/>
              <a:latin typeface="Arial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02 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Nutrition parentérale</a:t>
            </a:r>
            <a:endParaRPr lang="fr-FR" sz="1400" b="0" i="1" u="none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C837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Lymphome de Burkitt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E43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Malnutrition </a:t>
            </a:r>
            <a:r>
              <a:rPr lang="fr-FR" sz="1400" i="1" baseline="0" err="1">
                <a:solidFill>
                  <a:srgbClr val="383143"/>
                </a:solidFill>
                <a:latin typeface="+mn-lt"/>
                <a:ea typeface="ＭＳ Ｐゴシック"/>
              </a:rPr>
              <a:t>protéino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-énergétique grave, sans précision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R13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Dysphagie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strike="sngStrike" baseline="0">
                <a:solidFill>
                  <a:srgbClr val="FF0000"/>
                </a:solidFill>
                <a:latin typeface="+mn-lt"/>
                <a:ea typeface="ＭＳ Ｐゴシック"/>
              </a:rPr>
              <a:t>Z452 </a:t>
            </a:r>
            <a:r>
              <a:rPr lang="fr-FR" sz="1400" i="1" strike="sngStrike" baseline="0">
                <a:solidFill>
                  <a:srgbClr val="FF0000"/>
                </a:solidFill>
                <a:latin typeface="+mn-lt"/>
                <a:ea typeface="ＭＳ Ｐゴシック"/>
              </a:rPr>
              <a:t>Ajustement et entretien d'un dispositif d'accès vasculaire</a:t>
            </a:r>
            <a:endParaRPr lang="fr-FR" sz="1400" i="1" strike="sngStrike" baseline="0">
              <a:solidFill>
                <a:srgbClr val="FF0000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06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Nutrition entérale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r>
              <a:rPr lang="fr-FR" sz="1000" baseline="0">
                <a:solidFill>
                  <a:srgbClr val="383143"/>
                </a:solidFill>
                <a:latin typeface="+mn-lt"/>
                <a:ea typeface="ＭＳ Ｐゴシック"/>
              </a:rPr>
              <a:t>(</a:t>
            </a:r>
            <a:r>
              <a:rPr lang="fr-FR" sz="1000" u="sng" baseline="0" err="1">
                <a:solidFill>
                  <a:srgbClr val="383143"/>
                </a:solidFill>
                <a:latin typeface="+mn-lt"/>
                <a:ea typeface="ＭＳ Ｐゴシック"/>
              </a:rPr>
              <a:t>confirm</a:t>
            </a:r>
            <a:r>
              <a:rPr lang="fr-FR" sz="1000" u="sng" baseline="0">
                <a:solidFill>
                  <a:srgbClr val="383143"/>
                </a:solidFill>
                <a:latin typeface="+mn-lt"/>
                <a:ea typeface="ＭＳ Ｐゴシック"/>
              </a:rPr>
              <a:t>. codage!</a:t>
            </a:r>
            <a:r>
              <a:rPr lang="fr-FR" sz="1000" baseline="0">
                <a:solidFill>
                  <a:srgbClr val="383143"/>
                </a:solidFill>
                <a:latin typeface="+mn-lt"/>
                <a:ea typeface="ＭＳ Ｐゴシック"/>
              </a:rPr>
              <a:t>)</a:t>
            </a:r>
            <a:endParaRPr lang="en-US" sz="10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C837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Lymphome de Burkitt</a:t>
            </a:r>
            <a:endParaRPr lang="fr-FR" sz="1400" b="0" i="1" baseline="0">
              <a:solidFill>
                <a:srgbClr val="383143"/>
              </a:solidFill>
              <a:effectLst/>
              <a:latin typeface="Arial"/>
              <a:cs typeface="Arial"/>
            </a:endParaRP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E43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Malnutrition </a:t>
            </a:r>
            <a:r>
              <a:rPr lang="fr-FR" sz="1400" i="1" baseline="0" err="1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protéino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-énergétique grave, sans précision</a:t>
            </a: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K123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Mucite buccale (ulcéreuse)</a:t>
            </a:r>
            <a:endParaRPr lang="fr-FR" sz="1400" b="0" i="1" baseline="0">
              <a:solidFill>
                <a:srgbClr val="383143"/>
              </a:solidFill>
              <a:effectLst/>
              <a:latin typeface="Arial"/>
              <a:cs typeface="Arial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DA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Arial"/>
                <a:ea typeface="ＭＳ Ｐゴシック"/>
                <a:cs typeface="Arial"/>
              </a:rPr>
              <a:t>D611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Aplasie médullaire médicamenteuse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Y433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Effets indésirables d'autres médicaments antitumoraux au cours de leur usage thérapeutique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Z931 </a:t>
            </a:r>
            <a:r>
              <a:rPr lang="fr-FR" sz="1400" i="1" baseline="0">
                <a:solidFill>
                  <a:srgbClr val="55595C"/>
                </a:solidFill>
                <a:latin typeface="Arial"/>
                <a:ea typeface="ＭＳ Ｐゴシック"/>
                <a:cs typeface="Times"/>
              </a:rPr>
              <a:t>Gastrostomie</a:t>
            </a: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40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3 3 4 2 = 12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2 1 = 3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Séjour de 8 jours en </a:t>
            </a:r>
            <a:r>
              <a:rPr lang="fr-FR" sz="1400" b="1" baseline="0">
                <a:solidFill>
                  <a:srgbClr val="383143"/>
                </a:solidFill>
                <a:latin typeface="+mn-lt"/>
              </a:rPr>
              <a:t>1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 séquence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</a:rPr>
              <a:t>– M – 9 ans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 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</a:rPr>
              <a:t>« Enfant de 9 ans pris en charge pour nutrition parentérale et entérale après aplasie fébrile post cure dans le cadre d'une leucémie de Burkitt. »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8F563B6-5BDD-8F78-0C6B-00C465496750}"/>
              </a:ext>
            </a:extLst>
          </p:cNvPr>
          <p:cNvSpPr txBox="1"/>
          <p:nvPr/>
        </p:nvSpPr>
        <p:spPr>
          <a:xfrm>
            <a:off x="8366533" y="-12046"/>
            <a:ext cx="2423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aseline="0">
                <a:solidFill>
                  <a:srgbClr val="00B050"/>
                </a:solidFill>
                <a:latin typeface="Arial" panose="020B0604020202020204" pitchFamily="34" charset="0"/>
              </a:rPr>
              <a:t>1017 </a:t>
            </a:r>
            <a:r>
              <a:rPr lang="fr-FR" baseline="0">
                <a:solidFill>
                  <a:srgbClr val="7030A0"/>
                </a:solidFill>
                <a:latin typeface="Arial" panose="020B0604020202020204" pitchFamily="34" charset="0"/>
              </a:rPr>
              <a:t>1 </a:t>
            </a:r>
            <a:r>
              <a:rPr lang="fr-FR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  <a:p>
            <a:pPr algn="r"/>
            <a:r>
              <a:rPr lang="fr-FR" baseline="0">
                <a:solidFill>
                  <a:srgbClr val="00B0F0"/>
                </a:solidFill>
                <a:latin typeface="Arial" panose="020B0604020202020204" pitchFamily="34" charset="0"/>
              </a:rPr>
              <a:t>Cancer Hémato</a:t>
            </a:r>
          </a:p>
        </p:txBody>
      </p:sp>
      <p:cxnSp>
        <p:nvCxnSpPr>
          <p:cNvPr id="11" name="Connecteur : en angle 10">
            <a:extLst>
              <a:ext uri="{FF2B5EF4-FFF2-40B4-BE49-F238E27FC236}">
                <a16:creationId xmlns:a16="http://schemas.microsoft.com/office/drawing/2014/main" id="{8A51AD5D-BE83-5870-2059-F0893D06C3B8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6524527" y="-2554002"/>
            <a:ext cx="1542509" cy="8288415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15" name="Image 14">
            <a:extLst>
              <a:ext uri="{FF2B5EF4-FFF2-40B4-BE49-F238E27FC236}">
                <a16:creationId xmlns:a16="http://schemas.microsoft.com/office/drawing/2014/main" id="{A408F3E3-07FE-0CF0-3A46-E0629B6AF9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0136" y="235273"/>
            <a:ext cx="568512" cy="568512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B90E0BB0-6955-1572-02FA-F18C4131ECBF}"/>
              </a:ext>
            </a:extLst>
          </p:cNvPr>
          <p:cNvSpPr txBox="1"/>
          <p:nvPr/>
        </p:nvSpPr>
        <p:spPr>
          <a:xfrm>
            <a:off x="11289069" y="219010"/>
            <a:ext cx="301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3200" b="1" baseline="0">
                <a:solidFill>
                  <a:srgbClr val="FF0000"/>
                </a:solidFill>
                <a:latin typeface="Arial" panose="020B0604020202020204" pitchFamily="34" charset="0"/>
              </a:rPr>
              <a:t>!</a:t>
            </a:r>
            <a:endParaRPr lang="fr-FR" sz="1800" b="1" baseline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58828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3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64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394314" y="1782011"/>
            <a:ext cx="7943151" cy="4812462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- 8j</a:t>
            </a: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="0" i="0" u="none" strike="sngStrike" baseline="0">
                <a:solidFill>
                  <a:srgbClr val="FF0000"/>
                </a:solidFill>
                <a:effectLst/>
                <a:latin typeface="+mn-lt"/>
                <a:ea typeface="ＭＳ Ｐゴシック"/>
              </a:rPr>
              <a:t>C837</a:t>
            </a:r>
            <a:r>
              <a:rPr lang="fr-FR" sz="1400" strike="sngStrike" baseline="0">
                <a:solidFill>
                  <a:srgbClr val="FF0000"/>
                </a:solidFill>
                <a:latin typeface="+mn-lt"/>
                <a:ea typeface="ＭＳ Ｐゴシック"/>
              </a:rPr>
              <a:t> </a:t>
            </a:r>
            <a:r>
              <a:rPr lang="fr-FR" sz="1400" i="1" strike="sngStrike" baseline="0">
                <a:solidFill>
                  <a:srgbClr val="FF0000"/>
                </a:solidFill>
                <a:latin typeface="Arial"/>
                <a:ea typeface="ＭＳ Ｐゴシック"/>
                <a:cs typeface="Times"/>
              </a:rPr>
              <a:t>Lymphome de Burkitt</a:t>
            </a:r>
            <a:endParaRPr lang="en-US" sz="1400" b="0" i="1" strike="sngStrike" baseline="0">
              <a:solidFill>
                <a:srgbClr val="FF0000"/>
              </a:solidFill>
              <a:effectLst/>
              <a:latin typeface="Arial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02 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Nutrition parentérale</a:t>
            </a:r>
            <a:endParaRPr lang="fr-FR" sz="1400" b="0" i="1" u="none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strike="sngStrike" baseline="0">
                <a:solidFill>
                  <a:srgbClr val="FF0000"/>
                </a:solidFill>
                <a:latin typeface="+mn-lt"/>
                <a:ea typeface="ＭＳ Ｐゴシック"/>
              </a:rPr>
              <a:t>C837 </a:t>
            </a:r>
            <a:r>
              <a:rPr lang="fr-FR" sz="1400" i="1" strike="sngStrike" baseline="0">
                <a:solidFill>
                  <a:srgbClr val="FF0000"/>
                </a:solidFill>
                <a:latin typeface="+mn-lt"/>
                <a:ea typeface="ＭＳ Ｐゴシック"/>
              </a:rPr>
              <a:t>Lymphome de Burkitt</a:t>
            </a:r>
            <a:endParaRPr lang="fr-FR" sz="1400" i="1" strike="sngStrike" baseline="0">
              <a:solidFill>
                <a:srgbClr val="FF0000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E43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Malnutrition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protéino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-énergétique grave, sans précision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R13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Dysphagie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strike="sngStrike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Z452 </a:t>
            </a:r>
            <a:r>
              <a:rPr lang="fr-FR" sz="1400" i="1" strike="sngStrike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Ajustement et entretien d'un dispositif d'accès vasculaire</a:t>
            </a:r>
            <a:endParaRPr lang="fr-FR" sz="1400" i="1" strike="sngStrike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06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Nutrition entérale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 </a:t>
            </a:r>
            <a:r>
              <a:rPr lang="fr-FR" sz="10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(</a:t>
            </a:r>
            <a:r>
              <a:rPr lang="fr-FR" sz="1000" u="sng" baseline="0" err="1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confirm</a:t>
            </a:r>
            <a:r>
              <a:rPr lang="fr-FR" sz="1000" u="sng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. codage!</a:t>
            </a:r>
            <a:r>
              <a:rPr lang="fr-FR" sz="10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)</a:t>
            </a:r>
            <a:endParaRPr lang="en-US" sz="10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r>
              <a:rPr lang="fr-FR" sz="1400" i="1" strike="sngStrike" baseline="0">
                <a:solidFill>
                  <a:srgbClr val="FF0000"/>
                </a:solidFill>
                <a:latin typeface="+mn-lt"/>
                <a:ea typeface="ＭＳ Ｐゴシック"/>
              </a:rPr>
              <a:t>C837 Lymphome de Burkitt</a:t>
            </a:r>
          </a:p>
          <a:p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E43 Malnutrition 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protéino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-énergétique grave, sans précision</a:t>
            </a:r>
          </a:p>
          <a:p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K123 Mucite buccale (ulcéreuse)</a:t>
            </a: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DA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D611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Aplasie médullaire médicamenteuse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Y433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Effets indésirables d'autres médicaments antitumoraux au cours de leur usage thérapeutique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Z931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Gastrostomie</a:t>
            </a: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40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3 3 4 2 = 12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: </a:t>
            </a:r>
            <a:r>
              <a:rPr lang="fr-FR" sz="1400" baseline="0">
                <a:solidFill>
                  <a:srgbClr val="383143"/>
                </a:solidFill>
                <a:latin typeface="+mn-lt"/>
              </a:rPr>
              <a:t>2 1 = 3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</a:rPr>
              <a:t>Séjour de 8 jours en </a:t>
            </a:r>
            <a:r>
              <a:rPr lang="fr-FR" sz="1400" b="1" baseline="0">
                <a:solidFill>
                  <a:srgbClr val="383143"/>
                </a:solidFill>
                <a:latin typeface="+mn-lt"/>
              </a:rPr>
              <a:t>1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 séquence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</a:rPr>
              <a:t>– M – 9 ans</a:t>
            </a: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 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</a:rPr>
              <a:t>« Enfant de 9 ans pris en charge pour nutrition parentérale et entérale après aplasie fébrile post cure dans le cadre d'une leucémie de Burkitt. »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8F563B6-5BDD-8F78-0C6B-00C465496750}"/>
              </a:ext>
            </a:extLst>
          </p:cNvPr>
          <p:cNvSpPr txBox="1"/>
          <p:nvPr/>
        </p:nvSpPr>
        <p:spPr>
          <a:xfrm>
            <a:off x="8140829" y="-12046"/>
            <a:ext cx="29917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aseline="0">
                <a:solidFill>
                  <a:srgbClr val="00B050"/>
                </a:solidFill>
                <a:latin typeface="Arial" panose="020B0604020202020204" pitchFamily="34" charset="0"/>
              </a:rPr>
              <a:t>0602 </a:t>
            </a:r>
            <a:r>
              <a:rPr lang="fr-FR" baseline="0">
                <a:solidFill>
                  <a:srgbClr val="7030A0"/>
                </a:solidFill>
                <a:latin typeface="Arial" panose="020B0604020202020204" pitchFamily="34" charset="0"/>
              </a:rPr>
              <a:t>1 </a:t>
            </a:r>
            <a:r>
              <a:rPr lang="fr-FR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  <a:p>
            <a:pPr algn="r"/>
            <a:r>
              <a:rPr lang="fr-FR" baseline="0">
                <a:solidFill>
                  <a:srgbClr val="00B0F0"/>
                </a:solidFill>
                <a:latin typeface="Arial" panose="020B0604020202020204" pitchFamily="34" charset="0"/>
              </a:rPr>
              <a:t>Nutrition Parentérale</a:t>
            </a:r>
          </a:p>
        </p:txBody>
      </p:sp>
      <p:pic>
        <p:nvPicPr>
          <p:cNvPr id="10" name="Graphique 9" descr="Coche avec un remplissage uni">
            <a:extLst>
              <a:ext uri="{FF2B5EF4-FFF2-40B4-BE49-F238E27FC236}">
                <a16:creationId xmlns:a16="http://schemas.microsoft.com/office/drawing/2014/main" id="{500E81A6-F39F-3157-E252-8C24392F64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63169" y="192574"/>
            <a:ext cx="626377" cy="626377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DFAD5E94-2ABF-7497-F29A-634D60BB4764}"/>
              </a:ext>
            </a:extLst>
          </p:cNvPr>
          <p:cNvSpPr txBox="1"/>
          <p:nvPr/>
        </p:nvSpPr>
        <p:spPr>
          <a:xfrm>
            <a:off x="8337465" y="4018965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1104 Infections Digestives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E29A2F6-3B83-5386-4B07-658272D1B226}"/>
              </a:ext>
            </a:extLst>
          </p:cNvPr>
          <p:cNvSpPr txBox="1"/>
          <p:nvPr/>
        </p:nvSpPr>
        <p:spPr>
          <a:xfrm>
            <a:off x="8337464" y="3680411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0905 Présence Stomie (L)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B47989A-60FB-D029-444D-1C70652A48BC}"/>
              </a:ext>
            </a:extLst>
          </p:cNvPr>
          <p:cNvSpPr txBox="1"/>
          <p:nvPr/>
        </p:nvSpPr>
        <p:spPr>
          <a:xfrm>
            <a:off x="8337463" y="3341856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0601 Nutrition Entérale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97CE6CB-04AC-42B6-35B6-459C5E5FB743}"/>
              </a:ext>
            </a:extLst>
          </p:cNvPr>
          <p:cNvSpPr txBox="1"/>
          <p:nvPr/>
        </p:nvSpPr>
        <p:spPr>
          <a:xfrm>
            <a:off x="9470013" y="3264629"/>
            <a:ext cx="333405" cy="338555"/>
          </a:xfrm>
          <a:prstGeom prst="lightningBolt">
            <a:avLst/>
          </a:prstGeom>
          <a:solidFill>
            <a:srgbClr val="FF3399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/>
            <a:endParaRPr lang="fr-FR" sz="1800" b="1" baseline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D68E195-064B-48E7-0276-904BF5279D8B}"/>
              </a:ext>
            </a:extLst>
          </p:cNvPr>
          <p:cNvSpPr txBox="1"/>
          <p:nvPr/>
        </p:nvSpPr>
        <p:spPr>
          <a:xfrm>
            <a:off x="8337462" y="4357519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1407 Affections Hémato hors Cancer</a:t>
            </a:r>
          </a:p>
        </p:txBody>
      </p:sp>
    </p:spTree>
    <p:extLst>
      <p:ext uri="{BB962C8B-B14F-4D97-AF65-F5344CB8AC3E}">
        <p14:creationId xmlns:p14="http://schemas.microsoft.com/office/powerpoint/2010/main" val="343596472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4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65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653712" y="1922983"/>
            <a:ext cx="7254220" cy="4597019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C20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Tumeur maligne du rectum</a:t>
            </a:r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DA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C780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Tumeur maligne secondaire du poumon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C793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Tumeur maligne secondaire du cerveau et des méninges cérébrales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E1198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Diabète sucré de type 2 non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insulinotraité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 ou sans précision, sans complication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K590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Constipation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N281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Kyste du rein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R031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Constatation d'une baisse non spécifique de la tension artérielle</a:t>
            </a:r>
            <a:endParaRPr lang="fr-FR" sz="1400" baseline="0">
              <a:solidFill>
                <a:srgbClr val="383143"/>
              </a:solidFill>
              <a:latin typeface="+mn-lt"/>
              <a:ea typeface="ＭＳ Ｐゴシック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Séjour de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69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jours en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6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séquences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–</a:t>
            </a: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  <a:ea typeface="ＭＳ Ｐゴシック"/>
              </a:rPr>
              <a:t>«</a:t>
            </a:r>
            <a:r>
              <a:rPr lang="fr-FR" sz="1400" u="none" strike="noStrike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Patiente de 74 </a:t>
            </a:r>
            <a:r>
              <a:rPr lang="fr-FR" sz="1400" u="none" strike="noStrike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ans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prise</a:t>
            </a:r>
            <a:r>
              <a:rPr lang="fr-FR" sz="1400" u="none" strike="noStrike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 en charge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palliative pour</a:t>
            </a:r>
            <a:r>
              <a:rPr lang="fr-FR" sz="1400" u="none" strike="noStrike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néo rectum multi métastatique avec alternance de soins pour chimio et surveillance post-chimio pour aplasie médicamenteuse »</a:t>
            </a:r>
            <a:endParaRPr lang="fr-FR" sz="1400" u="none" strike="noStrike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8" name="ZoneTexte 1">
            <a:extLst>
              <a:ext uri="{FF2B5EF4-FFF2-40B4-BE49-F238E27FC236}">
                <a16:creationId xmlns:a16="http://schemas.microsoft.com/office/drawing/2014/main" id="{BA24F9C9-39D3-13B9-8EC2-0FC34121C9EC}"/>
              </a:ext>
            </a:extLst>
          </p:cNvPr>
          <p:cNvSpPr txBox="1"/>
          <p:nvPr/>
        </p:nvSpPr>
        <p:spPr>
          <a:xfrm>
            <a:off x="206424" y="2376613"/>
            <a:ext cx="2035042" cy="2442583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11j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cs typeface="Arial"/>
              </a:rPr>
              <a:t>MPP</a:t>
            </a:r>
            <a:r>
              <a:rPr lang="fr-FR" sz="1400" baseline="0">
                <a:solidFill>
                  <a:srgbClr val="383143"/>
                </a:solidFill>
                <a:latin typeface="+mn-lt"/>
                <a:cs typeface="Arial"/>
              </a:rPr>
              <a:t>: 04 </a:t>
            </a:r>
            <a:r>
              <a:rPr lang="fr-FR" sz="1400" i="1" baseline="0">
                <a:solidFill>
                  <a:srgbClr val="383143"/>
                </a:solidFill>
                <a:latin typeface="+mn-lt"/>
                <a:cs typeface="Arial"/>
              </a:rPr>
              <a:t>Soins palliatifs</a:t>
            </a:r>
            <a:endParaRPr lang="en-US" sz="1400" baseline="0">
              <a:solidFill>
                <a:srgbClr val="383143"/>
              </a:solidFill>
              <a:latin typeface="+mn-lt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Z515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Soins palliatifs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05 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Chimiothérapie anticancéreuse</a:t>
            </a:r>
            <a:endParaRPr lang="en-US" sz="10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C20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Tumeur maligne du rectum</a:t>
            </a:r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endParaRPr lang="fr-FR" sz="1400" b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3717CC2-E1E1-5864-82EC-5344D31BD171}"/>
              </a:ext>
            </a:extLst>
          </p:cNvPr>
          <p:cNvSpPr txBox="1"/>
          <p:nvPr/>
        </p:nvSpPr>
        <p:spPr>
          <a:xfrm>
            <a:off x="2334017" y="2375386"/>
            <a:ext cx="2054269" cy="2658026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Séquence 2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​ - 3j​</a:t>
            </a: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MPP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: 04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DCMPP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 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Z515 </a:t>
            </a:r>
            <a:endParaRPr lang="fr-FR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​</a:t>
            </a:r>
            <a:endParaRPr lang="fr-FR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MPA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: 13 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Surveillance post chimiothérapie anticancéreuse</a:t>
            </a:r>
            <a:r>
              <a:rPr lang="en-US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​</a:t>
            </a:r>
            <a:endParaRPr lang="en-US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DCMPA</a:t>
            </a:r>
            <a:r>
              <a:rPr lang="en-US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​​</a:t>
            </a:r>
            <a:endParaRPr lang="en-US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D611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Apla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si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e médullaire médicamenteuse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​</a:t>
            </a:r>
          </a:p>
        </p:txBody>
      </p:sp>
      <p:sp>
        <p:nvSpPr>
          <p:cNvPr id="10" name="ZoneTexte 1">
            <a:extLst>
              <a:ext uri="{FF2B5EF4-FFF2-40B4-BE49-F238E27FC236}">
                <a16:creationId xmlns:a16="http://schemas.microsoft.com/office/drawing/2014/main" id="{B0CA3625-1E65-A0C6-6326-13AA827A28D2}"/>
              </a:ext>
            </a:extLst>
          </p:cNvPr>
          <p:cNvSpPr txBox="1"/>
          <p:nvPr/>
        </p:nvSpPr>
        <p:spPr>
          <a:xfrm>
            <a:off x="4340012" y="2376612"/>
            <a:ext cx="1774084" cy="1365365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3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11j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MPP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: 04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C780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00 </a:t>
            </a:r>
            <a:endParaRPr lang="fr-FR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11" name="ZoneTexte 1">
            <a:extLst>
              <a:ext uri="{FF2B5EF4-FFF2-40B4-BE49-F238E27FC236}">
                <a16:creationId xmlns:a16="http://schemas.microsoft.com/office/drawing/2014/main" id="{80278C7F-B9CC-111F-9C81-D0ED753A9B38}"/>
              </a:ext>
            </a:extLst>
          </p:cNvPr>
          <p:cNvSpPr txBox="1"/>
          <p:nvPr/>
        </p:nvSpPr>
        <p:spPr>
          <a:xfrm>
            <a:off x="6135410" y="2376612"/>
            <a:ext cx="2035042" cy="3088913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4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11j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MPP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: 04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Z515 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05 </a:t>
            </a:r>
            <a:endParaRPr lang="en-US" sz="1000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0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C793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Tumeur maligne secondaire du cerveau et des méninges cérébrales</a:t>
            </a:r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12" name="ZoneTexte 1">
            <a:extLst>
              <a:ext uri="{FF2B5EF4-FFF2-40B4-BE49-F238E27FC236}">
                <a16:creationId xmlns:a16="http://schemas.microsoft.com/office/drawing/2014/main" id="{54931EBA-ADFF-B951-AD0B-40BD54C6FF77}"/>
              </a:ext>
            </a:extLst>
          </p:cNvPr>
          <p:cNvSpPr txBox="1"/>
          <p:nvPr/>
        </p:nvSpPr>
        <p:spPr>
          <a:xfrm>
            <a:off x="8254395" y="2376612"/>
            <a:ext cx="2035042" cy="2873470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Séquence 5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3j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MPP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: 04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Z515 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13 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en-US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endParaRPr lang="en-US" sz="1400" baseline="0">
              <a:solidFill>
                <a:srgbClr val="383143"/>
              </a:solidFill>
              <a:latin typeface="+mn-lt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D611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Aplasie médullaire médicamenteuse</a:t>
            </a:r>
            <a:endParaRPr lang="fr-FR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13" name="ZoneTexte 1">
            <a:extLst>
              <a:ext uri="{FF2B5EF4-FFF2-40B4-BE49-F238E27FC236}">
                <a16:creationId xmlns:a16="http://schemas.microsoft.com/office/drawing/2014/main" id="{AECB6A45-E8BB-581C-AD53-DA02F88892BB}"/>
              </a:ext>
            </a:extLst>
          </p:cNvPr>
          <p:cNvSpPr txBox="1"/>
          <p:nvPr/>
        </p:nvSpPr>
        <p:spPr>
          <a:xfrm>
            <a:off x="10383821" y="2376612"/>
            <a:ext cx="1638385" cy="1365365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6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30j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MPP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: 04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C780 </a:t>
            </a:r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00 </a:t>
            </a:r>
            <a:endParaRPr lang="fr-FR" sz="1400" b="0" i="1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FB008D9-F62A-3990-04BD-7E515B915227}"/>
              </a:ext>
            </a:extLst>
          </p:cNvPr>
          <p:cNvSpPr txBox="1"/>
          <p:nvPr/>
        </p:nvSpPr>
        <p:spPr>
          <a:xfrm>
            <a:off x="6326549" y="5688449"/>
            <a:ext cx="1227430" cy="1169551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​</a:t>
            </a: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IK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: 50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​</a:t>
            </a: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AVQ phy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s: 4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​​</a:t>
            </a: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AVQ </a:t>
            </a:r>
            <a:r>
              <a:rPr lang="fr-FR" sz="1400" b="1" baseline="0" err="1">
                <a:solidFill>
                  <a:srgbClr val="383143"/>
                </a:solidFill>
                <a:latin typeface="+mn-lt"/>
                <a:ea typeface="ＭＳ Ｐゴシック"/>
              </a:rPr>
              <a:t>cogn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: 2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​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43691819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4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66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653712" y="1922983"/>
            <a:ext cx="7254220" cy="4597019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C20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Tumeur maligne du rectum</a:t>
            </a:r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DA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C780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Tumeur maligne secondaire du poumon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C793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Tumeur maligne secondaire du cerveau et des méninges cérébrales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E1198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Diabète sucré de type 2 non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insulinotraité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 ou sans précision, sans complication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K590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Constipation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N281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Kyste du rein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R031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Constatation d'une baisse non spécifique de la tension artérielle</a:t>
            </a:r>
            <a:endParaRPr lang="fr-FR" sz="1400" baseline="0">
              <a:solidFill>
                <a:srgbClr val="383143"/>
              </a:solidFill>
              <a:latin typeface="+mn-lt"/>
              <a:ea typeface="ＭＳ Ｐゴシック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Séjour de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69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jours en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6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séquences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–</a:t>
            </a: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  <a:ea typeface="ＭＳ Ｐゴシック"/>
              </a:rPr>
              <a:t>«</a:t>
            </a:r>
            <a:r>
              <a:rPr lang="fr-FR" sz="1400" u="none" strike="noStrike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Patiente de 74 </a:t>
            </a:r>
            <a:r>
              <a:rPr lang="fr-FR" sz="1400" u="none" strike="noStrike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ans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prise</a:t>
            </a:r>
            <a:r>
              <a:rPr lang="fr-FR" sz="1400" u="none" strike="noStrike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 en charge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palliative pour</a:t>
            </a:r>
            <a:r>
              <a:rPr lang="fr-FR" sz="1400" u="none" strike="noStrike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néo rectum multi métastatique avec alternance de soins pour chimio et surveillance post-chimio pour aplasie médicamenteuse »</a:t>
            </a:r>
            <a:endParaRPr lang="fr-FR" sz="1400" u="none" strike="noStrike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8" name="ZoneTexte 1">
            <a:extLst>
              <a:ext uri="{FF2B5EF4-FFF2-40B4-BE49-F238E27FC236}">
                <a16:creationId xmlns:a16="http://schemas.microsoft.com/office/drawing/2014/main" id="{BA24F9C9-39D3-13B9-8EC2-0FC34121C9EC}"/>
              </a:ext>
            </a:extLst>
          </p:cNvPr>
          <p:cNvSpPr txBox="1"/>
          <p:nvPr/>
        </p:nvSpPr>
        <p:spPr>
          <a:xfrm>
            <a:off x="206424" y="2376613"/>
            <a:ext cx="2035042" cy="2442583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11j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cs typeface="Arial"/>
              </a:rPr>
              <a:t>MPP</a:t>
            </a:r>
            <a:r>
              <a:rPr lang="fr-FR" sz="1400" baseline="0">
                <a:solidFill>
                  <a:srgbClr val="383143"/>
                </a:solidFill>
                <a:latin typeface="+mn-lt"/>
                <a:cs typeface="Arial"/>
              </a:rPr>
              <a:t>: 04 </a:t>
            </a:r>
            <a:r>
              <a:rPr lang="fr-FR" sz="1400" i="1" baseline="0">
                <a:solidFill>
                  <a:srgbClr val="383143"/>
                </a:solidFill>
                <a:latin typeface="+mn-lt"/>
                <a:cs typeface="Arial"/>
              </a:rPr>
              <a:t>Soins palliatifs</a:t>
            </a:r>
            <a:endParaRPr lang="en-US" sz="1400" baseline="0">
              <a:solidFill>
                <a:srgbClr val="383143"/>
              </a:solidFill>
              <a:latin typeface="+mn-lt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Z515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Soins palliatifs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05 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Chimiothérapie anticancéreuse</a:t>
            </a:r>
            <a:endParaRPr lang="en-US" sz="10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C20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Tumeur maligne du rectum</a:t>
            </a:r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endParaRPr lang="fr-FR" sz="1400" b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3717CC2-E1E1-5864-82EC-5344D31BD171}"/>
              </a:ext>
            </a:extLst>
          </p:cNvPr>
          <p:cNvSpPr txBox="1"/>
          <p:nvPr/>
        </p:nvSpPr>
        <p:spPr>
          <a:xfrm>
            <a:off x="2334017" y="2375386"/>
            <a:ext cx="2054269" cy="2658026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Séquence 2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​ - 3j​</a:t>
            </a: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MPP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: 04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DCMPP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 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Z515 </a:t>
            </a:r>
            <a:endParaRPr lang="fr-FR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​</a:t>
            </a:r>
            <a:endParaRPr lang="fr-FR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MPA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: 13 </a:t>
            </a:r>
            <a:r>
              <a:rPr lang="fr-FR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Surveillance post chimiothérapie anticancéreuse</a:t>
            </a:r>
            <a:r>
              <a:rPr lang="en-US" sz="1400" i="1" baseline="0">
                <a:solidFill>
                  <a:srgbClr val="383143"/>
                </a:solidFill>
                <a:latin typeface="+mn-lt"/>
                <a:ea typeface="ＭＳ Ｐゴシック"/>
              </a:rPr>
              <a:t>​</a:t>
            </a:r>
            <a:endParaRPr lang="en-US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DCMPA</a:t>
            </a:r>
            <a:r>
              <a:rPr lang="en-US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​​</a:t>
            </a:r>
            <a:endParaRPr lang="en-US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D611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Apla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si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e médullaire médicamenteuse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​</a:t>
            </a:r>
          </a:p>
        </p:txBody>
      </p:sp>
      <p:sp>
        <p:nvSpPr>
          <p:cNvPr id="10" name="ZoneTexte 1">
            <a:extLst>
              <a:ext uri="{FF2B5EF4-FFF2-40B4-BE49-F238E27FC236}">
                <a16:creationId xmlns:a16="http://schemas.microsoft.com/office/drawing/2014/main" id="{B0CA3625-1E65-A0C6-6326-13AA827A28D2}"/>
              </a:ext>
            </a:extLst>
          </p:cNvPr>
          <p:cNvSpPr txBox="1"/>
          <p:nvPr/>
        </p:nvSpPr>
        <p:spPr>
          <a:xfrm>
            <a:off x="4340012" y="2376612"/>
            <a:ext cx="1774084" cy="1365365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3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11j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MPP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: 04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C780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00 </a:t>
            </a:r>
            <a:endParaRPr lang="fr-FR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11" name="ZoneTexte 1">
            <a:extLst>
              <a:ext uri="{FF2B5EF4-FFF2-40B4-BE49-F238E27FC236}">
                <a16:creationId xmlns:a16="http://schemas.microsoft.com/office/drawing/2014/main" id="{80278C7F-B9CC-111F-9C81-D0ED753A9B38}"/>
              </a:ext>
            </a:extLst>
          </p:cNvPr>
          <p:cNvSpPr txBox="1"/>
          <p:nvPr/>
        </p:nvSpPr>
        <p:spPr>
          <a:xfrm>
            <a:off x="6135410" y="2376612"/>
            <a:ext cx="2035042" cy="3088913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4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11j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MPP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: 04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Z515 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05 </a:t>
            </a:r>
            <a:endParaRPr lang="en-US" sz="1000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0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C793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Tumeur maligne secondaire du cerveau et des méninges cérébrales</a:t>
            </a:r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12" name="ZoneTexte 1">
            <a:extLst>
              <a:ext uri="{FF2B5EF4-FFF2-40B4-BE49-F238E27FC236}">
                <a16:creationId xmlns:a16="http://schemas.microsoft.com/office/drawing/2014/main" id="{54931EBA-ADFF-B951-AD0B-40BD54C6FF77}"/>
              </a:ext>
            </a:extLst>
          </p:cNvPr>
          <p:cNvSpPr txBox="1"/>
          <p:nvPr/>
        </p:nvSpPr>
        <p:spPr>
          <a:xfrm>
            <a:off x="8254395" y="2376612"/>
            <a:ext cx="2035042" cy="2442583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Séquence 5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3j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MPP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: 04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Z515 </a:t>
            </a:r>
            <a:endParaRPr lang="fr-FR" sz="1400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 13 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en-US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endParaRPr lang="en-US" sz="1400" baseline="0">
              <a:solidFill>
                <a:srgbClr val="383143"/>
              </a:solidFill>
              <a:latin typeface="+mn-lt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D611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Aplasie médullaire médicamenteuse</a:t>
            </a:r>
            <a:endParaRPr lang="fr-FR" sz="1400" b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13" name="ZoneTexte 1">
            <a:extLst>
              <a:ext uri="{FF2B5EF4-FFF2-40B4-BE49-F238E27FC236}">
                <a16:creationId xmlns:a16="http://schemas.microsoft.com/office/drawing/2014/main" id="{AECB6A45-E8BB-581C-AD53-DA02F88892BB}"/>
              </a:ext>
            </a:extLst>
          </p:cNvPr>
          <p:cNvSpPr txBox="1"/>
          <p:nvPr/>
        </p:nvSpPr>
        <p:spPr>
          <a:xfrm>
            <a:off x="10383821" y="2376612"/>
            <a:ext cx="1638385" cy="1365365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6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30j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MPP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: 04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C780 </a:t>
            </a:r>
            <a:endParaRPr lang="fr-FR" sz="1400" i="1" baseline="0">
              <a:solidFill>
                <a:srgbClr val="55595C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00 </a:t>
            </a:r>
            <a:endParaRPr lang="fr-FR" sz="1400" b="0" i="1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3C7CA8E-3B55-26FD-0AD4-FFDE9FADB34C}"/>
              </a:ext>
            </a:extLst>
          </p:cNvPr>
          <p:cNvSpPr txBox="1"/>
          <p:nvPr/>
        </p:nvSpPr>
        <p:spPr>
          <a:xfrm>
            <a:off x="6326549" y="5688449"/>
            <a:ext cx="1227430" cy="1169551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/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​</a:t>
            </a: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IK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: 50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​</a:t>
            </a: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AVQ phy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s: 4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​​</a:t>
            </a: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AVQ </a:t>
            </a:r>
            <a:r>
              <a:rPr lang="fr-FR" sz="1400" b="1" baseline="0" err="1">
                <a:solidFill>
                  <a:srgbClr val="383143"/>
                </a:solidFill>
                <a:latin typeface="+mn-lt"/>
                <a:ea typeface="ＭＳ Ｐゴシック"/>
              </a:rPr>
              <a:t>cogn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: 2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​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​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726C2E4-0571-BC84-1EA1-788F8EB9D2AC}"/>
              </a:ext>
            </a:extLst>
          </p:cNvPr>
          <p:cNvSpPr txBox="1"/>
          <p:nvPr/>
        </p:nvSpPr>
        <p:spPr>
          <a:xfrm>
            <a:off x="7510509" y="-12046"/>
            <a:ext cx="36220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aseline="0">
                <a:solidFill>
                  <a:srgbClr val="00B050"/>
                </a:solidFill>
                <a:latin typeface="Arial" panose="020B0604020202020204" pitchFamily="34" charset="0"/>
              </a:rPr>
              <a:t>0401 </a:t>
            </a:r>
            <a:r>
              <a:rPr lang="fr-FR" baseline="0">
                <a:solidFill>
                  <a:srgbClr val="7030A0"/>
                </a:solidFill>
                <a:latin typeface="Arial" panose="020B0604020202020204" pitchFamily="34" charset="0"/>
              </a:rPr>
              <a:t>1 </a:t>
            </a:r>
            <a:r>
              <a:rPr lang="fr-FR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  <a:p>
            <a:pPr algn="r"/>
            <a:r>
              <a:rPr lang="fr-FR" baseline="0">
                <a:solidFill>
                  <a:srgbClr val="00B0F0"/>
                </a:solidFill>
                <a:latin typeface="Arial" panose="020B0604020202020204" pitchFamily="34" charset="0"/>
              </a:rPr>
              <a:t>Soins Palliatifs et Cancer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6A0E897-5583-A8FA-DFF0-4A8E7BE6CCFA}"/>
              </a:ext>
            </a:extLst>
          </p:cNvPr>
          <p:cNvSpPr txBox="1"/>
          <p:nvPr/>
        </p:nvSpPr>
        <p:spPr>
          <a:xfrm>
            <a:off x="7818459" y="5090673"/>
            <a:ext cx="4198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1403 Affections Endocrino Digestives Autres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FB5F7CA-EE80-7FB4-EFB0-9AD6DCF21E39}"/>
              </a:ext>
            </a:extLst>
          </p:cNvPr>
          <p:cNvSpPr txBox="1"/>
          <p:nvPr/>
        </p:nvSpPr>
        <p:spPr>
          <a:xfrm>
            <a:off x="8340809" y="5413839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1407 Affections Hémato hors Cancer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A25F978-9481-4129-1AEA-F11BCD8F83E9}"/>
              </a:ext>
            </a:extLst>
          </p:cNvPr>
          <p:cNvSpPr txBox="1"/>
          <p:nvPr/>
        </p:nvSpPr>
        <p:spPr>
          <a:xfrm>
            <a:off x="8225399" y="5752393"/>
            <a:ext cx="37968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1408 Affections Génito-urinaires Autres</a:t>
            </a:r>
          </a:p>
        </p:txBody>
      </p:sp>
    </p:spTree>
    <p:extLst>
      <p:ext uri="{BB962C8B-B14F-4D97-AF65-F5344CB8AC3E}">
        <p14:creationId xmlns:p14="http://schemas.microsoft.com/office/powerpoint/2010/main" val="36302229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5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67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10015715" cy="503590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Séjour de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100 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jours en 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1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séquence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–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57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ans</a:t>
            </a: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  <a:ea typeface="ＭＳ Ｐゴシック"/>
              </a:rPr>
              <a:t>«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Patient avec multiples complications diabétiques avec plaies chroniques et problème nutritionnels</a:t>
            </a:r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»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9" name="ZoneTexte 1">
            <a:extLst>
              <a:ext uri="{FF2B5EF4-FFF2-40B4-BE49-F238E27FC236}">
                <a16:creationId xmlns:a16="http://schemas.microsoft.com/office/drawing/2014/main" id="{EA45203E-F72A-C0BC-6C07-4BFD26E433C0}"/>
              </a:ext>
            </a:extLst>
          </p:cNvPr>
          <p:cNvSpPr txBox="1"/>
          <p:nvPr/>
        </p:nvSpPr>
        <p:spPr>
          <a:xfrm>
            <a:off x="288150" y="1840731"/>
            <a:ext cx="8704930" cy="4945474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100j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pPr rtl="0" fontAlgn="base"/>
            <a:endParaRPr lang="en-US" sz="8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R02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Gangrène, non classée ailleurs</a:t>
            </a:r>
            <a:endParaRPr lang="fr-FR" sz="1400" b="0" baseline="0">
              <a:solidFill>
                <a:schemeClr val="accent6">
                  <a:lumMod val="50000"/>
                </a:schemeClr>
              </a:solidFill>
              <a:effectLst/>
              <a:latin typeface="Arial"/>
              <a:cs typeface="Times"/>
            </a:endParaRPr>
          </a:p>
          <a:p>
            <a:endParaRPr lang="fr-FR" sz="1400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pPr rtl="0" fontAlgn="base"/>
            <a:r>
              <a:rPr lang="fr-FR" sz="1400" b="0" i="0" strike="sng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09 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Pansements complexes et soins spécifiques</a:t>
            </a:r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 </a:t>
            </a:r>
            <a:r>
              <a:rPr lang="fr-FR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T8138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Désunions d'une plaie opératoire non classées ailleurs, autres et non précisées</a:t>
            </a:r>
            <a:endParaRPr lang="en-US" sz="1400" i="1" baseline="0">
              <a:solidFill>
                <a:schemeClr val="accent6">
                  <a:lumMod val="50000"/>
                </a:schemeClr>
              </a:solidFill>
              <a:latin typeface="Arial"/>
              <a:cs typeface="Arial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25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Prise en charge psychologique et sociale</a:t>
            </a:r>
            <a:endParaRPr lang="en-US" sz="1400" b="0" i="1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Z740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Besoin d'assistance du fait d'une mobilité restreinte</a:t>
            </a:r>
            <a:endParaRPr lang="fr-FR" sz="1400" b="0" i="1" baseline="0">
              <a:solidFill>
                <a:schemeClr val="accent6">
                  <a:lumMod val="50000"/>
                </a:schemeClr>
              </a:solidFill>
              <a:effectLst/>
              <a:latin typeface="Arial"/>
              <a:cs typeface="Arial"/>
            </a:endParaRPr>
          </a:p>
          <a:p>
            <a:endParaRPr lang="fr-FR" sz="8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DA</a:t>
            </a:r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Y835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Amputation de membre(s) à l'origine de réactions anormales du patient ou de complications ultérieures, sans mention d'accident au cours de l'intervention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U0714</a:t>
            </a:r>
            <a:r>
              <a:rPr lang="fr-FR" sz="1400" b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COVID-19, autres formes cliniques, virus identifié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Z290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Isolement (prophylactique)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R11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Nausées et vomissements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G632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Polynévrite diabétique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 </a:t>
            </a:r>
            <a:r>
              <a:rPr lang="fr-FR" sz="1400" baseline="0">
                <a:solidFill>
                  <a:srgbClr val="FF3399"/>
                </a:solidFill>
                <a:latin typeface="Arial"/>
                <a:ea typeface="ＭＳ Ｐゴシック"/>
                <a:cs typeface="Times"/>
              </a:rPr>
              <a:t>&amp;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E1140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Diabète sucré type 2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insulinotraité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, avec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complic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. neurologiques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H360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Rétinopathie diabétique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 </a:t>
            </a:r>
            <a:r>
              <a:rPr lang="fr-FR" sz="1400" baseline="0">
                <a:solidFill>
                  <a:srgbClr val="FF3399"/>
                </a:solidFill>
                <a:latin typeface="Arial"/>
                <a:ea typeface="ＭＳ Ｐゴシック"/>
                <a:cs typeface="Times"/>
              </a:rPr>
              <a:t>&amp;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E1130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Diabète sucré type 2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insulinotraité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, avec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complic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. oculaires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N083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Glomérulopathie au cours du diabète sucré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 </a:t>
            </a:r>
            <a:r>
              <a:rPr lang="fr-FR" sz="1400" baseline="0">
                <a:solidFill>
                  <a:srgbClr val="FF3399"/>
                </a:solidFill>
                <a:latin typeface="+mn-lt"/>
                <a:ea typeface="ＭＳ Ｐゴシック"/>
                <a:cs typeface="Times"/>
              </a:rPr>
              <a:t>&amp;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N185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Maladie rénale chronique, stade 5 </a:t>
            </a:r>
            <a:r>
              <a:rPr lang="fr-FR" sz="1400" baseline="0">
                <a:solidFill>
                  <a:srgbClr val="FF3399"/>
                </a:solidFill>
                <a:latin typeface="Arial"/>
                <a:ea typeface="ＭＳ Ｐゴシック"/>
                <a:cs typeface="Times"/>
              </a:rPr>
              <a:t>&amp;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E1120</a:t>
            </a:r>
            <a:r>
              <a:rPr lang="fr-FR" sz="1400" b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Diabète sucré type 2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insulinotraité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, avec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complic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. rénales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Z894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Absence acquise de pied et cheville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Z6020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Personne vivant seule à son domicile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Z992+0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Dépendance envers une hémodialyse (rénale)</a:t>
            </a:r>
          </a:p>
          <a:p>
            <a:endParaRPr lang="fr-FR" sz="8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50          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7          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2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406145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5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68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288150" y="1840731"/>
            <a:ext cx="8704930" cy="4945474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100j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pPr rtl="0" fontAlgn="base"/>
            <a:endParaRPr lang="en-US" sz="8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R02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Gangrène, non classée ailleurs</a:t>
            </a:r>
            <a:endParaRPr lang="fr-FR" sz="1400" b="0" baseline="0">
              <a:solidFill>
                <a:schemeClr val="accent6">
                  <a:lumMod val="50000"/>
                </a:schemeClr>
              </a:solidFill>
              <a:effectLst/>
              <a:latin typeface="Arial"/>
              <a:cs typeface="Times"/>
            </a:endParaRPr>
          </a:p>
          <a:p>
            <a:endParaRPr lang="fr-FR" sz="1400" baseline="0">
              <a:solidFill>
                <a:srgbClr val="55595C"/>
              </a:solidFill>
              <a:latin typeface="+mn-lt"/>
              <a:ea typeface="ＭＳ Ｐゴシック"/>
              <a:cs typeface="Times"/>
            </a:endParaRPr>
          </a:p>
          <a:p>
            <a:pPr rtl="0" fontAlgn="base"/>
            <a:r>
              <a:rPr lang="fr-FR" sz="1400" b="0" i="0" strike="sng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09 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Pansements complexes et soins spécifiques</a:t>
            </a:r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 </a:t>
            </a:r>
            <a:r>
              <a:rPr lang="fr-FR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T8138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Désunions d'une plaie opératoire non classées ailleurs, autres et non précisées</a:t>
            </a:r>
            <a:endParaRPr lang="en-US" sz="1400" i="1" baseline="0">
              <a:solidFill>
                <a:schemeClr val="accent6">
                  <a:lumMod val="50000"/>
                </a:schemeClr>
              </a:solidFill>
              <a:latin typeface="Arial"/>
              <a:cs typeface="Arial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25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Prise en charge psychologique et sociale</a:t>
            </a:r>
            <a:endParaRPr lang="en-US" sz="1400" b="0" i="1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Z740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Besoin d'assistance du fait d'une mobilité restreinte</a:t>
            </a:r>
            <a:endParaRPr lang="fr-FR" sz="1400" b="0" i="1" baseline="0">
              <a:solidFill>
                <a:schemeClr val="accent6">
                  <a:lumMod val="50000"/>
                </a:schemeClr>
              </a:solidFill>
              <a:effectLst/>
              <a:latin typeface="Arial"/>
              <a:cs typeface="Arial"/>
            </a:endParaRPr>
          </a:p>
          <a:p>
            <a:endParaRPr lang="fr-FR" sz="8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DA</a:t>
            </a:r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Y835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Amputation de membre(s) à l'origine de réactions anormales du patient ou de complications ultérieures, sans mention d'accident au cours de l'intervention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U0714</a:t>
            </a:r>
            <a:r>
              <a:rPr lang="fr-FR" sz="1400" b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COVID-19, autres formes cliniques, virus identifié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Z290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Isolement (prophylactique)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R11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Nausées et vomissements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G632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Polynévrite diabétique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 </a:t>
            </a:r>
            <a:r>
              <a:rPr lang="fr-FR" sz="1400" baseline="0">
                <a:solidFill>
                  <a:srgbClr val="FF3399"/>
                </a:solidFill>
                <a:latin typeface="Arial"/>
                <a:ea typeface="ＭＳ Ｐゴシック"/>
                <a:cs typeface="Times"/>
              </a:rPr>
              <a:t>&amp;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E1140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Diabète sucré type 2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insulinotraité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, avec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complic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. neurologiques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H360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Rétinopathie diabétique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 </a:t>
            </a:r>
            <a:r>
              <a:rPr lang="fr-FR" sz="1400" baseline="0">
                <a:solidFill>
                  <a:srgbClr val="FF3399"/>
                </a:solidFill>
                <a:latin typeface="Arial"/>
                <a:ea typeface="ＭＳ Ｐゴシック"/>
                <a:cs typeface="Times"/>
              </a:rPr>
              <a:t>&amp;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E1130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Diabète sucré type 2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insulinotraité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, avec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complic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. oculaires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N083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Glomérulopathie au cours du diabète sucré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 </a:t>
            </a:r>
            <a:r>
              <a:rPr lang="fr-FR" sz="1400" baseline="0">
                <a:solidFill>
                  <a:srgbClr val="FF3399"/>
                </a:solidFill>
                <a:latin typeface="+mn-lt"/>
                <a:ea typeface="ＭＳ Ｐゴシック"/>
                <a:cs typeface="Times"/>
              </a:rPr>
              <a:t>&amp;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Times"/>
              </a:rPr>
              <a:t>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N185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Maladie rénale chronique, stade 5 </a:t>
            </a:r>
            <a:r>
              <a:rPr lang="fr-FR" sz="1400" baseline="0">
                <a:solidFill>
                  <a:srgbClr val="FF3399"/>
                </a:solidFill>
                <a:latin typeface="Arial"/>
                <a:ea typeface="ＭＳ Ｐゴシック"/>
                <a:cs typeface="Times"/>
              </a:rPr>
              <a:t>&amp;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E1120</a:t>
            </a:r>
            <a:r>
              <a:rPr lang="fr-FR" sz="1400" b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Diabète sucré type 2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insulinotraité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, avec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complic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. rénales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Z894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Absence acquise de pied et cheville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Z6020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Personne vivant seule à son domicile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Z992+0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Dépendance envers une hémodialyse (rénale)</a:t>
            </a:r>
          </a:p>
          <a:p>
            <a:endParaRPr lang="fr-FR" sz="8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50          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7          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2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10015715" cy="503590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Séjour de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100 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jours en 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1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séquence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–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57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ans</a:t>
            </a: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  <a:ea typeface="ＭＳ Ｐゴシック"/>
              </a:rPr>
              <a:t>«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Patient avec multiples complications diabétiques avec plaies chroniques et problème nutritionnels</a:t>
            </a:r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»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534AC87-4756-FD1B-A333-2A4F7972A8D2}"/>
              </a:ext>
            </a:extLst>
          </p:cNvPr>
          <p:cNvSpPr txBox="1"/>
          <p:nvPr/>
        </p:nvSpPr>
        <p:spPr>
          <a:xfrm>
            <a:off x="7830105" y="-12046"/>
            <a:ext cx="3244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aseline="0">
                <a:solidFill>
                  <a:srgbClr val="00B050"/>
                </a:solidFill>
                <a:latin typeface="Arial" panose="020B0604020202020204" pitchFamily="34" charset="0"/>
              </a:rPr>
              <a:t>0902 </a:t>
            </a:r>
            <a:r>
              <a:rPr lang="fr-FR" baseline="0">
                <a:solidFill>
                  <a:srgbClr val="7030A0"/>
                </a:solidFill>
                <a:latin typeface="Arial" panose="020B0604020202020204" pitchFamily="34" charset="0"/>
              </a:rPr>
              <a:t>1 </a:t>
            </a:r>
            <a:r>
              <a:rPr lang="fr-FR" baseline="0">
                <a:solidFill>
                  <a:schemeClr val="accent2"/>
                </a:solidFill>
                <a:latin typeface="Arial" panose="020B0604020202020204" pitchFamily="34" charset="0"/>
              </a:rPr>
              <a:t>B</a:t>
            </a:r>
          </a:p>
          <a:p>
            <a:pPr algn="r"/>
            <a:r>
              <a:rPr lang="fr-FR" baseline="0">
                <a:solidFill>
                  <a:srgbClr val="00B0F0"/>
                </a:solidFill>
                <a:latin typeface="Arial" panose="020B0604020202020204" pitchFamily="34" charset="0"/>
              </a:rPr>
              <a:t>Plaies Diabétiques (L)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55F8663-FE88-8342-CD19-11DF4E8822F4}"/>
              </a:ext>
            </a:extLst>
          </p:cNvPr>
          <p:cNvSpPr txBox="1"/>
          <p:nvPr/>
        </p:nvSpPr>
        <p:spPr>
          <a:xfrm>
            <a:off x="8998821" y="1840731"/>
            <a:ext cx="29050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0913 Soins Cutanés Autres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E5D303B-E50E-1343-414C-D256D9BC3F47}"/>
              </a:ext>
            </a:extLst>
          </p:cNvPr>
          <p:cNvSpPr txBox="1"/>
          <p:nvPr/>
        </p:nvSpPr>
        <p:spPr>
          <a:xfrm>
            <a:off x="8107043" y="2844775"/>
            <a:ext cx="37968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1408 Affections Génito-urinaires Autres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DCF53F0-C567-BD36-07F6-35E4016CA9CF}"/>
              </a:ext>
            </a:extLst>
          </p:cNvPr>
          <p:cNvSpPr txBox="1"/>
          <p:nvPr/>
        </p:nvSpPr>
        <p:spPr>
          <a:xfrm>
            <a:off x="8107043" y="2512030"/>
            <a:ext cx="37968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1406 Insuffisances d'Organes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962546D-867F-17B6-D05E-9D194328D43C}"/>
              </a:ext>
            </a:extLst>
          </p:cNvPr>
          <p:cNvSpPr txBox="1"/>
          <p:nvPr/>
        </p:nvSpPr>
        <p:spPr>
          <a:xfrm>
            <a:off x="8107043" y="2179285"/>
            <a:ext cx="37968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1101 Infection COVID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2B5307D-7A25-1069-4855-D2BE7F61A227}"/>
              </a:ext>
            </a:extLst>
          </p:cNvPr>
          <p:cNvSpPr txBox="1"/>
          <p:nvPr/>
        </p:nvSpPr>
        <p:spPr>
          <a:xfrm>
            <a:off x="8222453" y="3177520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chemeClr val="accent2"/>
                </a:solidFill>
                <a:latin typeface="Arial" panose="020B0604020202020204" pitchFamily="34" charset="0"/>
              </a:rPr>
              <a:t>YZ07 FSE Contexte Familial Social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DED59D3-5C51-7631-C0B5-CF114143DDED}"/>
              </a:ext>
            </a:extLst>
          </p:cNvPr>
          <p:cNvSpPr txBox="1"/>
          <p:nvPr/>
        </p:nvSpPr>
        <p:spPr>
          <a:xfrm>
            <a:off x="8222453" y="3510265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chemeClr val="accent2"/>
                </a:solidFill>
                <a:latin typeface="Arial" panose="020B0604020202020204" pitchFamily="34" charset="0"/>
              </a:rPr>
              <a:t>YZ12 FSE MP25</a:t>
            </a:r>
          </a:p>
        </p:txBody>
      </p:sp>
    </p:spTree>
    <p:extLst>
      <p:ext uri="{BB962C8B-B14F-4D97-AF65-F5344CB8AC3E}">
        <p14:creationId xmlns:p14="http://schemas.microsoft.com/office/powerpoint/2010/main" val="273792128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6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69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394314" y="2039465"/>
            <a:ext cx="7943151" cy="4381575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Séquence 1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9j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pPr rtl="0" fontAlgn="base"/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Q044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Dysplasie du septum et des voies optiques</a:t>
            </a:r>
          </a:p>
          <a:p>
            <a:endParaRPr lang="fr-FR" sz="1400" i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Times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06 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Nutrition entérale</a:t>
            </a:r>
            <a:endParaRPr lang="fr-FR" sz="1400" b="0" i="1" u="none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E232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Diabète insipide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endParaRPr lang="fr-FR" sz="1400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08 Autres traitements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Arial"/>
                <a:ea typeface="ＭＳ Ｐゴシック"/>
                <a:cs typeface="Arial"/>
              </a:rPr>
              <a:t>E232 </a:t>
            </a:r>
            <a:endParaRPr lang="fr-FR" sz="1400" baseline="0">
              <a:solidFill>
                <a:srgbClr val="383143"/>
              </a:solidFill>
              <a:effectLst/>
              <a:latin typeface="Arial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DA</a:t>
            </a:r>
            <a:endParaRPr lang="en-US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Arial"/>
              </a:rPr>
              <a:t>E274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Insuffisances corticosurrénales, autres et sans précision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E232 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Z635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Difficultés liées à la dislocation de la famille par séparation et divorce</a:t>
            </a: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30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16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8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Séjour de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9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jours en 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1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séquence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–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F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–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1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an</a:t>
            </a:r>
            <a:endParaRPr lang="fr-FR" sz="1400" i="0" u="none" strike="noStrike" baseline="0">
              <a:solidFill>
                <a:srgbClr val="383143"/>
              </a:solidFill>
              <a:effectLst/>
              <a:latin typeface="+mn-lt"/>
              <a:ea typeface="ＭＳ Ｐゴシック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  <a:ea typeface="ＭＳ Ｐゴシック"/>
              </a:rPr>
              <a:t>« Nouveau-née sans tige pituitaire : traitement quotidien pour compenser et tous les problèmes familiaux qui finissent par s’enchainer »</a:t>
            </a:r>
            <a:endParaRPr lang="fr-FR" sz="1400" u="none" strike="noStrike" baseline="0">
              <a:solidFill>
                <a:srgbClr val="383143"/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5920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8C926305-9908-48FF-A59C-752CB0B3D678}"/>
              </a:ext>
            </a:extLst>
          </p:cNvPr>
          <p:cNvSpPr/>
          <p:nvPr/>
        </p:nvSpPr>
        <p:spPr bwMode="auto">
          <a:xfrm>
            <a:off x="2790663" y="1917462"/>
            <a:ext cx="8283727" cy="2228825"/>
          </a:xfrm>
          <a:prstGeom prst="rect">
            <a:avLst/>
          </a:prstGeom>
          <a:solidFill>
            <a:srgbClr val="C2EFFF">
              <a:alpha val="45098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baseline="0">
              <a:latin typeface="+mn-lt"/>
              <a:ea typeface="ＭＳ Ｐゴシック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DC19F98-AE19-4E42-9CD2-BD696248E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latin typeface="+mn-lt"/>
              </a:rPr>
              <a:t>Schéma de groupage HAD</a:t>
            </a:r>
            <a:endParaRPr lang="fr-FR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E15CEF-C7BA-463C-AFDB-1A0294697B8A}"/>
              </a:ext>
            </a:extLst>
          </p:cNvPr>
          <p:cNvSpPr/>
          <p:nvPr/>
        </p:nvSpPr>
        <p:spPr bwMode="auto">
          <a:xfrm>
            <a:off x="2790664" y="1329120"/>
            <a:ext cx="8283728" cy="48276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baseline="0">
              <a:latin typeface="+mn-lt"/>
              <a:ea typeface="ＭＳ Ｐゴシック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E3C8AD-1F68-4B33-9956-2E0EEB6C944F}"/>
              </a:ext>
            </a:extLst>
          </p:cNvPr>
          <p:cNvSpPr/>
          <p:nvPr/>
        </p:nvSpPr>
        <p:spPr bwMode="auto">
          <a:xfrm>
            <a:off x="2835575" y="1971886"/>
            <a:ext cx="2212674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DP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DCMPP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DCMPA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MPP 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 charset="0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Actes</a:t>
            </a:r>
            <a:endParaRPr lang="fr-FR">
              <a:solidFill>
                <a:schemeClr val="bg1"/>
              </a:solidFill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Durée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307CC0F-6B1F-4D65-8B9E-BB6793C4A46C}"/>
              </a:ext>
            </a:extLst>
          </p:cNvPr>
          <p:cNvSpPr/>
          <p:nvPr/>
        </p:nvSpPr>
        <p:spPr bwMode="auto">
          <a:xfrm>
            <a:off x="2835576" y="1368876"/>
            <a:ext cx="2212674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Séquence n°1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857FA60-6EAC-4136-B4F4-441DE482A043}"/>
              </a:ext>
            </a:extLst>
          </p:cNvPr>
          <p:cNvSpPr/>
          <p:nvPr/>
        </p:nvSpPr>
        <p:spPr bwMode="auto">
          <a:xfrm>
            <a:off x="5116352" y="1368876"/>
            <a:ext cx="1921197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6221D51-A0DC-47C1-B3FB-7501DF030A42}"/>
              </a:ext>
            </a:extLst>
          </p:cNvPr>
          <p:cNvSpPr/>
          <p:nvPr/>
        </p:nvSpPr>
        <p:spPr bwMode="auto">
          <a:xfrm>
            <a:off x="7143752" y="1368876"/>
            <a:ext cx="1504909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29469D-E824-42CD-B219-DFBA5AACF6A7}"/>
              </a:ext>
            </a:extLst>
          </p:cNvPr>
          <p:cNvSpPr/>
          <p:nvPr/>
        </p:nvSpPr>
        <p:spPr bwMode="auto">
          <a:xfrm>
            <a:off x="8754864" y="1368876"/>
            <a:ext cx="2273066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AC2798F-A665-45CD-BFC7-6361E5AF969A}"/>
              </a:ext>
            </a:extLst>
          </p:cNvPr>
          <p:cNvSpPr txBox="1"/>
          <p:nvPr/>
        </p:nvSpPr>
        <p:spPr>
          <a:xfrm>
            <a:off x="677461" y="1398422"/>
            <a:ext cx="21240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chemeClr val="bg1">
                    <a:lumMod val="50000"/>
                  </a:schemeClr>
                </a:solidFill>
                <a:latin typeface="+mn-lt"/>
              </a:rPr>
              <a:t>Séjour HAD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8585CD7-2B12-468D-8409-5C581FE54753}"/>
              </a:ext>
            </a:extLst>
          </p:cNvPr>
          <p:cNvSpPr txBox="1"/>
          <p:nvPr/>
        </p:nvSpPr>
        <p:spPr>
          <a:xfrm>
            <a:off x="672586" y="2739486"/>
            <a:ext cx="1946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rgbClr val="0070C0"/>
                </a:solidFill>
                <a:latin typeface="+mn-lt"/>
              </a:rPr>
              <a:t>Informations médicales mobilisées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B08C1A-BA6F-48F8-9DE2-B9786EC5D17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95CD76D-81C4-4A45-B246-9845DA6CD952}"/>
              </a:ext>
            </a:extLst>
          </p:cNvPr>
          <p:cNvSpPr/>
          <p:nvPr/>
        </p:nvSpPr>
        <p:spPr bwMode="auto">
          <a:xfrm>
            <a:off x="5116352" y="1971886"/>
            <a:ext cx="1921199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DP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DCMPP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DCMPA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MPP 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 charset="0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Actes</a:t>
            </a:r>
            <a:endParaRPr lang="fr-FR"/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Durée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A9FDF35-EAB9-438C-8B63-ED7E41D4C4E9}"/>
              </a:ext>
            </a:extLst>
          </p:cNvPr>
          <p:cNvSpPr/>
          <p:nvPr/>
        </p:nvSpPr>
        <p:spPr bwMode="auto">
          <a:xfrm>
            <a:off x="7143753" y="1971886"/>
            <a:ext cx="1504909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DP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DCMPP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DCMPA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MPP 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 charset="0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Actes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 charset="0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Durée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663C147-9E8B-4DB8-8DBC-FA32E694930F}"/>
              </a:ext>
            </a:extLst>
          </p:cNvPr>
          <p:cNvSpPr/>
          <p:nvPr/>
        </p:nvSpPr>
        <p:spPr bwMode="auto">
          <a:xfrm>
            <a:off x="8754864" y="1971886"/>
            <a:ext cx="2273066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DP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DCMPP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DCMPA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MPP 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 charset="0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Actes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 charset="0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Durée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3A9B729-526F-F28B-369F-E8502D42376A}"/>
              </a:ext>
            </a:extLst>
          </p:cNvPr>
          <p:cNvSpPr txBox="1"/>
          <p:nvPr/>
        </p:nvSpPr>
        <p:spPr>
          <a:xfrm>
            <a:off x="3224560" y="4627756"/>
            <a:ext cx="7183243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400" i="1" baseline="0">
                <a:latin typeface="Arial"/>
                <a:ea typeface="ＭＳ Ｐゴシック"/>
                <a:cs typeface="Arial"/>
              </a:rPr>
              <a:t>Les séquences se succèdent du fait du changement d'au moins une des 3 variables MPP/MPA/IK.</a:t>
            </a:r>
          </a:p>
          <a:p>
            <a:endParaRPr lang="fr-FR" sz="1400" i="1" baseline="0">
              <a:latin typeface="Arial"/>
              <a:ea typeface="ＭＳ Ｐゴシック"/>
              <a:cs typeface="Arial"/>
            </a:endParaRPr>
          </a:p>
          <a:p>
            <a:r>
              <a:rPr lang="fr-FR" sz="1400" i="1" baseline="0">
                <a:latin typeface="Arial"/>
                <a:ea typeface="ＭＳ Ｐゴシック"/>
                <a:cs typeface="Arial"/>
              </a:rPr>
              <a:t>La différence de durée des séquences est représentée par la différence de taille des cases colorées.</a:t>
            </a:r>
            <a:endParaRPr lang="fr-FR" sz="1400" i="1" baseline="0">
              <a:latin typeface="Arial" panose="020B0604020202020204" pitchFamily="34" charset="0"/>
              <a:cs typeface="Arial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19FDCC8-FD96-B767-6AAA-D9C9F94E99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75038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6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70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394314" y="2039465"/>
            <a:ext cx="7943151" cy="4381575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Séquence 1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9j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pPr rtl="0" fontAlgn="base"/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Q044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Dysplasie du septum et des voies optiques</a:t>
            </a:r>
          </a:p>
          <a:p>
            <a:endParaRPr lang="fr-FR" sz="1400" i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Times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06 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Nutrition entérale</a:t>
            </a:r>
            <a:endParaRPr lang="fr-FR" sz="1400" b="0" i="1" u="none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E232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Diabète insipide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endParaRPr lang="fr-FR" sz="1400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08 Autres traitements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Arial"/>
                <a:ea typeface="ＭＳ Ｐゴシック"/>
                <a:cs typeface="Arial"/>
              </a:rPr>
              <a:t>E232 </a:t>
            </a:r>
            <a:endParaRPr lang="fr-FR" sz="1400" baseline="0">
              <a:solidFill>
                <a:srgbClr val="383143"/>
              </a:solidFill>
              <a:effectLst/>
              <a:latin typeface="Arial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DA</a:t>
            </a:r>
            <a:endParaRPr lang="en-US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Arial"/>
              </a:rPr>
              <a:t>E274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Insuffisances corticosurrénales, autres et sans précision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E232 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Z635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Difficultés liées à la dislocation de la famille par séparation et divorce</a:t>
            </a: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30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16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8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Séjour de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9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jours en 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1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séquence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–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F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–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1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an</a:t>
            </a:r>
            <a:endParaRPr lang="fr-FR" sz="1400" i="0" u="none" strike="noStrike" baseline="0">
              <a:solidFill>
                <a:srgbClr val="383143"/>
              </a:solidFill>
              <a:effectLst/>
              <a:latin typeface="+mn-lt"/>
              <a:ea typeface="ＭＳ Ｐゴシック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  <a:ea typeface="ＭＳ Ｐゴシック"/>
              </a:rPr>
              <a:t>« Nouveau-née sans tige pituitaire : traitement quotidien pour compenser et tous les problèmes familiaux qui finissent par s’enchainer »</a:t>
            </a:r>
            <a:endParaRPr lang="fr-FR" sz="1400" u="none" strike="noStrike" baseline="0">
              <a:solidFill>
                <a:srgbClr val="383143"/>
              </a:solidFill>
              <a:latin typeface="+mn-lt"/>
              <a:cs typeface="Arial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F3075F4-F896-1672-4D7A-D12DB8CA74B8}"/>
              </a:ext>
            </a:extLst>
          </p:cNvPr>
          <p:cNvSpPr txBox="1"/>
          <p:nvPr/>
        </p:nvSpPr>
        <p:spPr>
          <a:xfrm>
            <a:off x="5939161" y="-12046"/>
            <a:ext cx="51352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aseline="0">
                <a:solidFill>
                  <a:srgbClr val="00B050"/>
                </a:solidFill>
                <a:latin typeface="Arial" panose="020B0604020202020204" pitchFamily="34" charset="0"/>
              </a:rPr>
              <a:t>0103 </a:t>
            </a:r>
            <a:r>
              <a:rPr lang="fr-FR" baseline="0">
                <a:solidFill>
                  <a:srgbClr val="7030A0"/>
                </a:solidFill>
                <a:latin typeface="Arial" panose="020B0604020202020204" pitchFamily="34" charset="0"/>
              </a:rPr>
              <a:t>1 </a:t>
            </a:r>
            <a:r>
              <a:rPr lang="fr-FR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  <a:p>
            <a:pPr algn="r"/>
            <a:r>
              <a:rPr lang="fr-FR" baseline="0">
                <a:solidFill>
                  <a:srgbClr val="00B0F0"/>
                </a:solidFill>
                <a:latin typeface="Arial" panose="020B0604020202020204" pitchFamily="34" charset="0"/>
              </a:rPr>
              <a:t>Enfance Malformations et Technique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A4E528C-1DB0-EB74-65BD-C53BB06A6D21}"/>
              </a:ext>
            </a:extLst>
          </p:cNvPr>
          <p:cNvSpPr txBox="1"/>
          <p:nvPr/>
        </p:nvSpPr>
        <p:spPr>
          <a:xfrm>
            <a:off x="7392992" y="4676502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chemeClr val="accent2"/>
                </a:solidFill>
                <a:latin typeface="Arial" panose="020B0604020202020204" pitchFamily="34" charset="0"/>
              </a:rPr>
              <a:t>YZ07 FSE Contexte Familial Social</a:t>
            </a:r>
          </a:p>
        </p:txBody>
      </p:sp>
    </p:spTree>
    <p:extLst>
      <p:ext uri="{BB962C8B-B14F-4D97-AF65-F5344CB8AC3E}">
        <p14:creationId xmlns:p14="http://schemas.microsoft.com/office/powerpoint/2010/main" val="168493846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7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71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394314" y="1782011"/>
            <a:ext cx="8518867" cy="5027906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Séquence 1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3j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pPr rtl="0" fontAlgn="base"/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I638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Autres infarctus cérébraux</a:t>
            </a:r>
          </a:p>
          <a:p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01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Assistance respiratoire</a:t>
            </a:r>
            <a:endParaRPr lang="fr-FR" sz="1400" b="0" i="1" u="none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G824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Tétraplégie spastique</a:t>
            </a:r>
          </a:p>
          <a:p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06 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Nutrition entérale</a:t>
            </a:r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pPr rtl="0" fontAlgn="base"/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Arial"/>
              </a:rPr>
              <a:t>Z930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Trachéostomie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effectLst/>
              <a:latin typeface="Arial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DA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Arial"/>
              </a:rPr>
              <a:t>G824 </a:t>
            </a:r>
            <a:endParaRPr lang="fr-FR" sz="1400">
              <a:solidFill>
                <a:schemeClr val="accent6">
                  <a:lumMod val="50000"/>
                </a:schemeClr>
              </a:solidFill>
              <a:latin typeface="Arial"/>
              <a:cs typeface="Times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G835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Syndrome de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déefférentation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 motrice [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Locked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-in syndrome]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Z930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Trachéostomie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Z931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Gastrostomie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Z991+0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Dépendance envers un respirateur : ventilation par trachéostomie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Z742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Besoin d'assistance à domicile, aucun autre membre du foyer n'étant capable d'assurer les soins</a:t>
            </a:r>
          </a:p>
          <a:p>
            <a:endParaRPr lang="fr-FR" sz="1400" b="1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20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16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2</a:t>
            </a:r>
            <a:endParaRPr lang="fr-FR" sz="140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Séjour de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3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jours en 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1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séquence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–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60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ans</a:t>
            </a:r>
            <a:endParaRPr lang="fr-FR" sz="1400" i="0" u="none" strike="noStrike" baseline="0">
              <a:solidFill>
                <a:srgbClr val="383143"/>
              </a:solidFill>
              <a:effectLst/>
              <a:latin typeface="+mn-lt"/>
              <a:ea typeface="ＭＳ Ｐゴシック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  <a:ea typeface="ＭＳ Ｐゴシック"/>
              </a:rPr>
              <a:t>«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Patient en </a:t>
            </a:r>
            <a:r>
              <a:rPr lang="fr-FR" sz="1400" baseline="0" err="1">
                <a:solidFill>
                  <a:srgbClr val="383143"/>
                </a:solidFill>
                <a:latin typeface="+mn-lt"/>
                <a:ea typeface="ＭＳ Ｐゴシック"/>
              </a:rPr>
              <a:t>locked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in </a:t>
            </a:r>
            <a:r>
              <a:rPr lang="fr-FR" sz="1400" baseline="0" err="1">
                <a:solidFill>
                  <a:srgbClr val="383143"/>
                </a:solidFill>
                <a:latin typeface="+mn-lt"/>
                <a:ea typeface="ＭＳ Ｐゴシック"/>
              </a:rPr>
              <a:t>syndrom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sur AVC : codage à compléter »</a:t>
            </a:r>
            <a:endParaRPr lang="fr-FR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u="none" strike="noStrike" baseline="0">
              <a:solidFill>
                <a:srgbClr val="383143"/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413093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7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72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394314" y="1782011"/>
            <a:ext cx="10751068" cy="5027906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Séquence 1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3j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pPr rtl="0" fontAlgn="base"/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I638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Autres infarctus cérébraux</a:t>
            </a:r>
          </a:p>
          <a:p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01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Assistance respiratoire</a:t>
            </a:r>
            <a:endParaRPr lang="fr-FR" sz="1400" b="0" i="1" u="none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G824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Tétraplégie spastique</a:t>
            </a:r>
          </a:p>
          <a:p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06 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Nutrition entérale</a:t>
            </a:r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pPr rtl="0" fontAlgn="base"/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Arial"/>
              </a:rPr>
              <a:t>Z930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Trachéostomie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effectLst/>
              <a:latin typeface="Arial"/>
              <a:cs typeface="Arial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DA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Arial"/>
              </a:rPr>
              <a:t>G824 </a:t>
            </a:r>
            <a:endParaRPr lang="fr-FR" sz="1400">
              <a:solidFill>
                <a:schemeClr val="accent6">
                  <a:lumMod val="50000"/>
                </a:schemeClr>
              </a:solidFill>
              <a:latin typeface="Arial"/>
              <a:cs typeface="Times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G835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Syndrome de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déefférentation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 motrice [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Locked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-in syndrome]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Z930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Trachéostomie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Z931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Gastrostomie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Z991+0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Dépendance envers un respirateur : ventilation par trachéostomie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Z742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Besoin d'assistance à domicile, aucun autre membre du foyer n'étant capable d'assurer les soins</a:t>
            </a:r>
          </a:p>
          <a:p>
            <a:endParaRPr lang="fr-FR" sz="1400" b="1" i="1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chemeClr val="accent2"/>
                </a:solidFill>
                <a:latin typeface="+mn-lt"/>
                <a:ea typeface="ＭＳ Ｐゴシック"/>
              </a:rPr>
              <a:t>20</a:t>
            </a:r>
            <a:endParaRPr lang="en-US" sz="1400" b="0" i="0" baseline="0">
              <a:solidFill>
                <a:schemeClr val="accent2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16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2</a:t>
            </a:r>
            <a:endParaRPr lang="fr-FR" sz="140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400" b="0" i="0" u="none" strike="noStrike" baseline="0" dirty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Séjour de </a:t>
            </a:r>
            <a:r>
              <a:rPr lang="fr-FR" sz="1400" baseline="0" dirty="0">
                <a:solidFill>
                  <a:srgbClr val="383143"/>
                </a:solidFill>
                <a:latin typeface="+mn-lt"/>
                <a:ea typeface="ＭＳ Ｐゴシック"/>
              </a:rPr>
              <a:t>3</a:t>
            </a:r>
            <a:r>
              <a:rPr lang="fr-FR" sz="1400" b="0" i="0" u="none" strike="noStrike" baseline="0" dirty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jours en </a:t>
            </a:r>
            <a:r>
              <a:rPr lang="fr-FR" sz="1400" b="1" baseline="0" dirty="0">
                <a:solidFill>
                  <a:srgbClr val="383143"/>
                </a:solidFill>
                <a:latin typeface="+mn-lt"/>
                <a:ea typeface="ＭＳ Ｐゴシック"/>
              </a:rPr>
              <a:t>1</a:t>
            </a:r>
            <a:r>
              <a:rPr lang="fr-FR" sz="1400" b="1" i="0" u="none" strike="noStrike" baseline="0" dirty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séquence </a:t>
            </a:r>
            <a:r>
              <a:rPr lang="fr-FR" sz="1400" i="0" u="none" strike="noStrike" baseline="0" dirty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– </a:t>
            </a:r>
            <a:r>
              <a:rPr lang="fr-FR" sz="1400" baseline="0" dirty="0">
                <a:solidFill>
                  <a:srgbClr val="383143"/>
                </a:solidFill>
                <a:latin typeface="+mn-lt"/>
                <a:ea typeface="ＭＳ Ｐゴシック"/>
              </a:rPr>
              <a:t>60</a:t>
            </a:r>
            <a:r>
              <a:rPr lang="fr-FR" sz="1400" i="0" u="none" strike="noStrike" baseline="0" dirty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</a:t>
            </a:r>
            <a:r>
              <a:rPr lang="fr-FR" sz="1400" baseline="0" dirty="0">
                <a:solidFill>
                  <a:srgbClr val="383143"/>
                </a:solidFill>
                <a:latin typeface="+mn-lt"/>
                <a:ea typeface="ＭＳ Ｐゴシック"/>
              </a:rPr>
              <a:t>ans</a:t>
            </a:r>
            <a:endParaRPr lang="fr-FR" sz="1400" i="0" u="none" strike="noStrike" baseline="0" dirty="0">
              <a:solidFill>
                <a:srgbClr val="383143"/>
              </a:solidFill>
              <a:effectLst/>
              <a:latin typeface="+mn-lt"/>
              <a:ea typeface="ＭＳ Ｐゴシック"/>
            </a:endParaRPr>
          </a:p>
          <a:p>
            <a:r>
              <a:rPr lang="fr-FR" sz="1400" b="1" baseline="0" dirty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u="none" strike="noStrike" baseline="0" dirty="0">
                <a:solidFill>
                  <a:srgbClr val="383143"/>
                </a:solidFill>
                <a:latin typeface="+mn-lt"/>
                <a:ea typeface="ＭＳ Ｐゴシック"/>
              </a:rPr>
              <a:t>« </a:t>
            </a:r>
            <a:r>
              <a:rPr lang="fr-FR" sz="1400" baseline="0" dirty="0">
                <a:solidFill>
                  <a:srgbClr val="383143"/>
                </a:solidFill>
                <a:latin typeface="+mn-lt"/>
                <a:ea typeface="ＭＳ Ｐゴシック"/>
              </a:rPr>
              <a:t>Patient en </a:t>
            </a:r>
            <a:r>
              <a:rPr lang="fr-FR" sz="1400" baseline="0" dirty="0" err="1">
                <a:solidFill>
                  <a:srgbClr val="383143"/>
                </a:solidFill>
                <a:latin typeface="+mn-lt"/>
                <a:ea typeface="ＭＳ Ｐゴシック"/>
              </a:rPr>
              <a:t>locked</a:t>
            </a:r>
            <a:r>
              <a:rPr lang="fr-FR" sz="1400" baseline="0" dirty="0">
                <a:solidFill>
                  <a:srgbClr val="383143"/>
                </a:solidFill>
                <a:latin typeface="+mn-lt"/>
                <a:ea typeface="ＭＳ Ｐゴシック"/>
              </a:rPr>
              <a:t> in </a:t>
            </a:r>
            <a:r>
              <a:rPr lang="fr-FR" sz="1400" baseline="0" dirty="0" err="1">
                <a:solidFill>
                  <a:srgbClr val="383143"/>
                </a:solidFill>
                <a:latin typeface="+mn-lt"/>
                <a:ea typeface="ＭＳ Ｐゴシック"/>
              </a:rPr>
              <a:t>syndrom</a:t>
            </a:r>
            <a:r>
              <a:rPr lang="fr-FR" sz="1400" baseline="0" dirty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sur AVC»</a:t>
            </a:r>
            <a:endParaRPr lang="fr-FR" sz="1400" baseline="0" dirty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u="none" strike="noStrike" baseline="0" dirty="0">
              <a:solidFill>
                <a:srgbClr val="383143"/>
              </a:solidFill>
              <a:latin typeface="+mn-lt"/>
              <a:cs typeface="Arial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3EDD0A8-2B4E-EC0F-2604-FE0705E85070}"/>
              </a:ext>
            </a:extLst>
          </p:cNvPr>
          <p:cNvSpPr txBox="1"/>
          <p:nvPr/>
        </p:nvSpPr>
        <p:spPr>
          <a:xfrm>
            <a:off x="7448365" y="-12046"/>
            <a:ext cx="36260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aseline="0">
                <a:solidFill>
                  <a:srgbClr val="00B050"/>
                </a:solidFill>
                <a:latin typeface="Arial" panose="020B0604020202020204" pitchFamily="34" charset="0"/>
              </a:rPr>
              <a:t>1202 </a:t>
            </a:r>
            <a:r>
              <a:rPr lang="fr-FR" baseline="0">
                <a:solidFill>
                  <a:srgbClr val="7030A0"/>
                </a:solidFill>
                <a:latin typeface="Arial" panose="020B0604020202020204" pitchFamily="34" charset="0"/>
              </a:rPr>
              <a:t>2 </a:t>
            </a:r>
            <a:r>
              <a:rPr lang="fr-FR" baseline="0">
                <a:solidFill>
                  <a:schemeClr val="accent2"/>
                </a:solidFill>
                <a:latin typeface="Arial" panose="020B0604020202020204" pitchFamily="34" charset="0"/>
              </a:rPr>
              <a:t>B</a:t>
            </a:r>
          </a:p>
          <a:p>
            <a:pPr algn="r"/>
            <a:r>
              <a:rPr lang="fr-FR" baseline="0">
                <a:solidFill>
                  <a:srgbClr val="00B0F0"/>
                </a:solidFill>
                <a:latin typeface="Arial" panose="020B0604020202020204" pitchFamily="34" charset="0"/>
              </a:rPr>
              <a:t>Affections Déficitaires (L)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BF089B0-03B5-6A10-4290-6DC7B3E1DCD0}"/>
              </a:ext>
            </a:extLst>
          </p:cNvPr>
          <p:cNvSpPr txBox="1"/>
          <p:nvPr/>
        </p:nvSpPr>
        <p:spPr>
          <a:xfrm>
            <a:off x="7392995" y="3680412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0905 Présence Stomie (L)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5F16AA9-BECA-90A7-6876-B0F19D403CDF}"/>
              </a:ext>
            </a:extLst>
          </p:cNvPr>
          <p:cNvSpPr txBox="1"/>
          <p:nvPr/>
        </p:nvSpPr>
        <p:spPr>
          <a:xfrm>
            <a:off x="7392994" y="4014073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1205 Affections Neuro Autres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EBFD5F7-F3B2-F10E-8879-66CD2214FCF4}"/>
              </a:ext>
            </a:extLst>
          </p:cNvPr>
          <p:cNvSpPr txBox="1"/>
          <p:nvPr/>
        </p:nvSpPr>
        <p:spPr>
          <a:xfrm>
            <a:off x="7392993" y="4347734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1404 Affections Respiratoires Autres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89B0E3F-AE0C-D611-8DFE-917FFC7335A2}"/>
              </a:ext>
            </a:extLst>
          </p:cNvPr>
          <p:cNvSpPr txBox="1"/>
          <p:nvPr/>
        </p:nvSpPr>
        <p:spPr>
          <a:xfrm>
            <a:off x="7392992" y="4676502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chemeClr val="accent2"/>
                </a:solidFill>
                <a:latin typeface="Arial" panose="020B0604020202020204" pitchFamily="34" charset="0"/>
              </a:rPr>
              <a:t>YZ07 FSE Contexte Familial Social</a:t>
            </a:r>
          </a:p>
        </p:txBody>
      </p:sp>
    </p:spTree>
    <p:extLst>
      <p:ext uri="{BB962C8B-B14F-4D97-AF65-F5344CB8AC3E}">
        <p14:creationId xmlns:p14="http://schemas.microsoft.com/office/powerpoint/2010/main" val="286523194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8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73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394314" y="1968443"/>
            <a:ext cx="10751068" cy="4381575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20j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F10200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Syndrome de dépendance à l'alcool, personne actuellement abstinente en rémission récente</a:t>
            </a:r>
          </a:p>
          <a:p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08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Autres traitements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K704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Insuffisance hépatique alcoolique</a:t>
            </a:r>
          </a:p>
          <a:p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14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Soins de nursing lourds 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K741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Besoin d'assistance et de soins d'hygiène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effectLst/>
              <a:latin typeface="Arial"/>
              <a:cs typeface="Times"/>
            </a:endParaRPr>
          </a:p>
          <a:p>
            <a:endParaRPr lang="fr-FR" sz="1400" b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DA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Z5911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Logement sans confort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Z5962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Bénéficiaire de minima sociaux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G934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Encéphalopathie, sans précision</a:t>
            </a: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40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8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2</a:t>
            </a:r>
            <a:endParaRPr lang="fr-FR" sz="140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295469" cy="934478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Séjour de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20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jours en 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1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séquence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–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40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ans</a:t>
            </a:r>
            <a:endParaRPr lang="fr-FR" sz="1400" i="0" u="none" strike="noStrike" baseline="0">
              <a:solidFill>
                <a:srgbClr val="383143"/>
              </a:solidFill>
              <a:effectLst/>
              <a:latin typeface="+mn-lt"/>
              <a:ea typeface="ＭＳ Ｐゴシック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  <a:ea typeface="ＭＳ Ｐゴシック"/>
              </a:rPr>
              <a:t>«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Patient en sevrage alcoolique multi compliqué + fugue + refus de soins sauf à domicile avec suivi pluriquotidien obligatoire sinon rechute. Cas plus atypique »</a:t>
            </a:r>
            <a:endParaRPr lang="fr-FR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u="none" strike="noStrike" baseline="0">
              <a:solidFill>
                <a:srgbClr val="383143"/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5660473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8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74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394314" y="1968443"/>
            <a:ext cx="10751068" cy="4381575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20j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F10200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Syndrome de dépendance à l'alcool, personne actuellement abstinente en rémission récente</a:t>
            </a:r>
          </a:p>
          <a:p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08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Autres traitements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K704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Insuffisance hépatique alcoolique</a:t>
            </a:r>
          </a:p>
          <a:p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14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Soins de nursing lourds 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K741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Besoin d'assistance et de soins d'hygiène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effectLst/>
              <a:latin typeface="Arial"/>
              <a:cs typeface="Times"/>
            </a:endParaRPr>
          </a:p>
          <a:p>
            <a:endParaRPr lang="fr-FR" sz="1400" b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DA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Z5911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Logement sans confort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Z5962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Bénéficiaire de minima sociaux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G934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Encéphalopathie, sans précision</a:t>
            </a: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40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8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2</a:t>
            </a:r>
            <a:endParaRPr lang="fr-FR" sz="140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295469" cy="934478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Séjour de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20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jours en 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1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séquence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–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40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ans</a:t>
            </a:r>
            <a:endParaRPr lang="fr-FR" sz="1400" i="0" u="none" strike="noStrike" baseline="0">
              <a:solidFill>
                <a:srgbClr val="383143"/>
              </a:solidFill>
              <a:effectLst/>
              <a:latin typeface="+mn-lt"/>
              <a:ea typeface="ＭＳ Ｐゴシック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  <a:ea typeface="ＭＳ Ｐゴシック"/>
              </a:rPr>
              <a:t>«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Patient en sevrage alcoolique multi compliqué + fugue + refus de soins sauf à domicile avec suivi pluriquotidien obligatoire sinon rechute. Cas plus atypique »</a:t>
            </a:r>
            <a:endParaRPr lang="fr-FR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u="none" strike="noStrike" baseline="0">
              <a:solidFill>
                <a:srgbClr val="383143"/>
              </a:solidFill>
              <a:latin typeface="+mn-lt"/>
              <a:cs typeface="Arial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1DE13C6-E883-D599-3BE2-88A6B6AAAB95}"/>
              </a:ext>
            </a:extLst>
          </p:cNvPr>
          <p:cNvSpPr txBox="1"/>
          <p:nvPr/>
        </p:nvSpPr>
        <p:spPr>
          <a:xfrm>
            <a:off x="5379869" y="-12046"/>
            <a:ext cx="56945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aseline="0">
                <a:solidFill>
                  <a:srgbClr val="00B050"/>
                </a:solidFill>
                <a:latin typeface="Arial" panose="020B0604020202020204" pitchFamily="34" charset="0"/>
              </a:rPr>
              <a:t>1403 </a:t>
            </a:r>
            <a:r>
              <a:rPr lang="fr-FR" baseline="0">
                <a:solidFill>
                  <a:srgbClr val="7030A0"/>
                </a:solidFill>
                <a:latin typeface="Arial" panose="020B0604020202020204" pitchFamily="34" charset="0"/>
              </a:rPr>
              <a:t>1 </a:t>
            </a:r>
            <a:r>
              <a:rPr lang="fr-FR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  <a:p>
            <a:pPr algn="r"/>
            <a:r>
              <a:rPr lang="fr-FR" baseline="0">
                <a:solidFill>
                  <a:srgbClr val="00B0F0"/>
                </a:solidFill>
                <a:latin typeface="Arial" panose="020B0604020202020204" pitchFamily="34" charset="0"/>
              </a:rPr>
              <a:t>Affections Endocrino Digestives Autres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07EA66-B8A1-003B-D352-FE19E84D85AB}"/>
              </a:ext>
            </a:extLst>
          </p:cNvPr>
          <p:cNvSpPr txBox="1"/>
          <p:nvPr/>
        </p:nvSpPr>
        <p:spPr>
          <a:xfrm>
            <a:off x="7392989" y="4343593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1205 Affections Neuro Autres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4DE8DA5-67DA-358D-2AA8-26791087287F}"/>
              </a:ext>
            </a:extLst>
          </p:cNvPr>
          <p:cNvSpPr txBox="1"/>
          <p:nvPr/>
        </p:nvSpPr>
        <p:spPr>
          <a:xfrm>
            <a:off x="7392992" y="4676502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chemeClr val="accent2"/>
                </a:solidFill>
                <a:latin typeface="Arial" panose="020B0604020202020204" pitchFamily="34" charset="0"/>
              </a:rPr>
              <a:t>YZ01 FSE Revenus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DD66CA9-DD03-82AD-8D0A-7AA02D98966F}"/>
              </a:ext>
            </a:extLst>
          </p:cNvPr>
          <p:cNvSpPr txBox="1"/>
          <p:nvPr/>
        </p:nvSpPr>
        <p:spPr>
          <a:xfrm>
            <a:off x="7392991" y="5015056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chemeClr val="accent2"/>
                </a:solidFill>
                <a:latin typeface="Arial" panose="020B0604020202020204" pitchFamily="34" charset="0"/>
              </a:rPr>
              <a:t>YZ10 FSE Logement Inadapté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D4ECB49-1A06-19C4-98B1-73FB64FD3F26}"/>
              </a:ext>
            </a:extLst>
          </p:cNvPr>
          <p:cNvSpPr txBox="1"/>
          <p:nvPr/>
        </p:nvSpPr>
        <p:spPr>
          <a:xfrm>
            <a:off x="7392990" y="5353610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 dirty="0">
                <a:solidFill>
                  <a:srgbClr val="7030A0"/>
                </a:solidFill>
                <a:latin typeface="Arial" panose="020B0604020202020204" pitchFamily="34" charset="0"/>
              </a:rPr>
              <a:t>YF06 Affection Psy Addiction</a:t>
            </a:r>
          </a:p>
        </p:txBody>
      </p:sp>
    </p:spTree>
    <p:extLst>
      <p:ext uri="{BB962C8B-B14F-4D97-AF65-F5344CB8AC3E}">
        <p14:creationId xmlns:p14="http://schemas.microsoft.com/office/powerpoint/2010/main" val="74399585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9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75</a:t>
            </a:fld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728771" y="1947770"/>
            <a:ext cx="4032466" cy="4597019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48j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G231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Ophtalmoplégie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supranucléaire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 progressive [maladie de Steele-Richardson-Olszewski]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cs typeface="Times"/>
            </a:endParaRPr>
          </a:p>
          <a:p>
            <a:endParaRPr lang="fr-FR" sz="1400" i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Times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14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Soins de nursing lourds</a:t>
            </a:r>
            <a:endParaRPr lang="fr-FR" sz="1400" b="0" i="1" u="none" strike="sngStrike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R2630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État grabataire</a:t>
            </a:r>
            <a:endParaRPr lang="fr-FR" sz="1400" b="0" i="1" baseline="0">
              <a:solidFill>
                <a:schemeClr val="accent6">
                  <a:lumMod val="50000"/>
                </a:schemeClr>
              </a:solidFill>
              <a:effectLst/>
              <a:latin typeface="Arial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G22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Syndrome parkinsonien au cours de maladies classées ailleurs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06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Nutrition entérale</a:t>
            </a:r>
            <a:endParaRPr lang="fr-FR" sz="1400" b="0" i="1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R13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Dysphagie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effectLst/>
              <a:latin typeface="Arial"/>
              <a:cs typeface="Arial"/>
            </a:endParaRPr>
          </a:p>
          <a:p>
            <a:endParaRPr lang="fr-FR" sz="1400" b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r>
              <a:rPr lang="fr-FR" sz="1400" b="1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DA</a:t>
            </a:r>
            <a:endParaRPr lang="fr-FR" sz="140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pPr rtl="0" fontAlgn="base"/>
            <a:endParaRPr lang="fr-FR" sz="1400" b="1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30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40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AVQ phys: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16</a:t>
            </a:r>
            <a:endParaRPr lang="fr-FR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AVQ </a:t>
            </a:r>
            <a:r>
              <a:rPr lang="fr-FR" sz="1400" b="1" i="0" u="none" strike="noStrike" baseline="0" err="1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cogn</a:t>
            </a:r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</a:t>
            </a:r>
            <a:r>
              <a:rPr lang="fr-FR" sz="1400" b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6</a:t>
            </a:r>
            <a:endParaRPr lang="fr-FR" sz="140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867451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Séjour de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89 jours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en 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3 séquences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– </a:t>
            </a:r>
            <a:endParaRPr lang="en-US" sz="1400" b="1" baseline="0">
              <a:solidFill>
                <a:srgbClr val="FF3399"/>
              </a:solidFill>
              <a:highlight>
                <a:srgbClr val="C0C0C0"/>
              </a:highlight>
              <a:latin typeface="+mn-lt"/>
              <a:ea typeface="ＭＳ Ｐゴシック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  <a:ea typeface="ＭＳ Ｐゴシック"/>
              </a:rPr>
              <a:t>«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Patient de 83 ans grabataire suite à une MND, nécessitant des soins de nursing lourds et dont l'état se dégrade conduisant à une prise en charge palliative</a:t>
            </a:r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»</a:t>
            </a:r>
            <a:endParaRPr lang="fr-FR" sz="1400" b="1" i="0" baseline="0">
              <a:solidFill>
                <a:srgbClr val="FF3399"/>
              </a:solidFill>
              <a:effectLst/>
              <a:highlight>
                <a:srgbClr val="C0C0C0"/>
              </a:highlight>
              <a:latin typeface="+mn-lt"/>
              <a:ea typeface="ＭＳ Ｐゴシック"/>
              <a:cs typeface="Arial"/>
            </a:endParaRPr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48F28141-B5E5-82AA-7233-E613FE73657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770490" y="6584702"/>
            <a:ext cx="5475111" cy="186268"/>
          </a:xfrm>
        </p:spPr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5" name="ZoneTexte 1">
            <a:extLst>
              <a:ext uri="{FF2B5EF4-FFF2-40B4-BE49-F238E27FC236}">
                <a16:creationId xmlns:a16="http://schemas.microsoft.com/office/drawing/2014/main" id="{529971FB-1D56-C1BA-2257-311B861AB566}"/>
              </a:ext>
            </a:extLst>
          </p:cNvPr>
          <p:cNvSpPr txBox="1"/>
          <p:nvPr/>
        </p:nvSpPr>
        <p:spPr>
          <a:xfrm>
            <a:off x="4458999" y="1923839"/>
            <a:ext cx="1853024" cy="3735244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2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34j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G231 </a:t>
            </a:r>
            <a:endParaRPr lang="fr-FR" sz="1400" strike="sngStrike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endParaRPr lang="fr-FR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04</a:t>
            </a:r>
            <a:endParaRPr lang="fr-FR" sz="1400" b="0" i="1" u="none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  <a:endParaRPr lang="fr-FR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G22 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R2630 </a:t>
            </a: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00</a:t>
            </a:r>
            <a:endParaRPr lang="fr-FR" sz="1400" b="0" i="1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 :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endParaRPr lang="en-US" sz="140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1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DA</a:t>
            </a:r>
            <a:endParaRPr lang="fr-FR">
              <a:ea typeface="ＭＳ Ｐゴシック"/>
            </a:endParaRPr>
          </a:p>
          <a:p>
            <a:pPr rtl="0" fontAlgn="base"/>
            <a:endParaRPr lang="fr-FR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30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16</a:t>
            </a:r>
            <a:endParaRPr lang="fr-FR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 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6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</p:txBody>
      </p:sp>
      <p:sp>
        <p:nvSpPr>
          <p:cNvPr id="11" name="ZoneTexte 1">
            <a:extLst>
              <a:ext uri="{FF2B5EF4-FFF2-40B4-BE49-F238E27FC236}">
                <a16:creationId xmlns:a16="http://schemas.microsoft.com/office/drawing/2014/main" id="{FB4C518D-17E2-8F97-8E7A-79849295C159}"/>
              </a:ext>
            </a:extLst>
          </p:cNvPr>
          <p:cNvSpPr txBox="1"/>
          <p:nvPr/>
        </p:nvSpPr>
        <p:spPr>
          <a:xfrm>
            <a:off x="6479392" y="1923839"/>
            <a:ext cx="1853024" cy="3735244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3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7j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G231</a:t>
            </a:r>
            <a:endParaRPr lang="fr-FR" sz="1400" b="0" i="0" strike="sngStrike" baseline="0">
              <a:solidFill>
                <a:srgbClr val="383143"/>
              </a:solidFill>
              <a:effectLst/>
              <a:latin typeface="+mn-lt"/>
              <a:ea typeface="ＭＳ Ｐゴシック"/>
            </a:endParaRPr>
          </a:p>
          <a:p>
            <a:endParaRPr lang="fr-FR" sz="1400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04</a:t>
            </a:r>
            <a:endParaRPr lang="fr-FR" sz="1400" b="0" i="0" u="none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G22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R2630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1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00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: 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sym typeface="Symbol" panose="05050102010706020507" pitchFamily="18" charset="2"/>
              </a:rPr>
              <a:t>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DA</a:t>
            </a:r>
            <a:endParaRPr lang="fr-FR">
              <a:ea typeface="ＭＳ Ｐゴシック"/>
            </a:endParaRPr>
          </a:p>
          <a:p>
            <a:pPr rtl="0" fontAlgn="base"/>
            <a:endParaRPr lang="fr-FR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20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16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8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098301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9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76</a:t>
            </a:fld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728771" y="1947770"/>
            <a:ext cx="4032466" cy="4597019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48j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G231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Ophtalmoplégie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supranucléaire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 progressive [maladie de Steele-Richardson-Olszewski]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cs typeface="Times"/>
            </a:endParaRPr>
          </a:p>
          <a:p>
            <a:endParaRPr lang="fr-FR" sz="1400" i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Times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14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Soins de nursing lourds</a:t>
            </a:r>
            <a:endParaRPr lang="fr-FR" sz="1400" b="0" i="1" u="none" strike="sngStrike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R2630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État grabataire</a:t>
            </a:r>
            <a:endParaRPr lang="fr-FR" sz="1400" b="0" i="1" baseline="0">
              <a:solidFill>
                <a:schemeClr val="accent6">
                  <a:lumMod val="50000"/>
                </a:schemeClr>
              </a:solidFill>
              <a:effectLst/>
              <a:latin typeface="Arial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G22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Syndrome parkinsonien au cours de maladies classées ailleurs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06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Nutrition entérale</a:t>
            </a:r>
            <a:endParaRPr lang="fr-FR" sz="1400" b="0" i="1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R13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Dysphagie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effectLst/>
              <a:latin typeface="Arial"/>
              <a:cs typeface="Arial"/>
            </a:endParaRPr>
          </a:p>
          <a:p>
            <a:endParaRPr lang="fr-FR" sz="1400" b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r>
              <a:rPr lang="fr-FR" sz="1400" b="1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DA</a:t>
            </a:r>
            <a:endParaRPr lang="fr-FR" sz="1400">
              <a:solidFill>
                <a:schemeClr val="accent6">
                  <a:lumMod val="50000"/>
                </a:schemeClr>
              </a:solidFill>
              <a:latin typeface="Arial"/>
              <a:ea typeface="ＭＳ Ｐゴシック"/>
              <a:cs typeface="Arial"/>
            </a:endParaRPr>
          </a:p>
          <a:p>
            <a:pPr rtl="0" fontAlgn="base"/>
            <a:endParaRPr lang="fr-FR" sz="1400" b="1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chemeClr val="accent2"/>
                </a:solidFill>
                <a:latin typeface="+mn-lt"/>
                <a:ea typeface="ＭＳ Ｐゴシック"/>
              </a:rPr>
              <a:t>30</a:t>
            </a:r>
            <a:r>
              <a:rPr lang="en-US" sz="1400" b="0" i="0" baseline="0">
                <a:solidFill>
                  <a:schemeClr val="accent2"/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400">
              <a:solidFill>
                <a:schemeClr val="accent2"/>
              </a:solidFill>
              <a:latin typeface="Arial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AVQ phys: 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16</a:t>
            </a:r>
            <a:endParaRPr lang="fr-FR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AVQ </a:t>
            </a:r>
            <a:r>
              <a:rPr lang="fr-FR" sz="1400" b="1" i="0" u="none" strike="noStrike" baseline="0" err="1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cogn</a:t>
            </a:r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</a:t>
            </a:r>
            <a:r>
              <a:rPr lang="fr-FR" sz="1400" b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6</a:t>
            </a:r>
            <a:endParaRPr lang="fr-FR" sz="140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867451"/>
            <a:ext cx="9295469" cy="719034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Séjour de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89 jours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en 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3 séquences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– </a:t>
            </a:r>
            <a:endParaRPr lang="en-US" sz="1400" b="1" baseline="0">
              <a:solidFill>
                <a:srgbClr val="FF3399"/>
              </a:solidFill>
              <a:highlight>
                <a:srgbClr val="C0C0C0"/>
              </a:highlight>
              <a:latin typeface="+mn-lt"/>
              <a:ea typeface="ＭＳ Ｐゴシック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  <a:ea typeface="ＭＳ Ｐゴシック"/>
              </a:rPr>
              <a:t>«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Patient de 83 ans grabataire suite à une MND, nécessitant des soins de nursing lourds et dont l'état se dégrade conduisant à une prise en charge palliative</a:t>
            </a:r>
            <a:r>
              <a:rPr lang="fr-FR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»</a:t>
            </a:r>
            <a:endParaRPr lang="fr-FR" sz="1400" b="1" i="0" baseline="0">
              <a:solidFill>
                <a:srgbClr val="FF3399"/>
              </a:solidFill>
              <a:effectLst/>
              <a:highlight>
                <a:srgbClr val="C0C0C0"/>
              </a:highlight>
              <a:latin typeface="+mn-lt"/>
              <a:ea typeface="ＭＳ Ｐゴシック"/>
              <a:cs typeface="Arial"/>
            </a:endParaRPr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48F28141-B5E5-82AA-7233-E613FE73657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770490" y="6584702"/>
            <a:ext cx="5475111" cy="186268"/>
          </a:xfrm>
        </p:spPr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1365453-F317-111C-E138-B5659FC81AEA}"/>
              </a:ext>
            </a:extLst>
          </p:cNvPr>
          <p:cNvSpPr txBox="1"/>
          <p:nvPr/>
        </p:nvSpPr>
        <p:spPr>
          <a:xfrm>
            <a:off x="6312023" y="-12046"/>
            <a:ext cx="4762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aseline="0">
                <a:solidFill>
                  <a:srgbClr val="00B050"/>
                </a:solidFill>
                <a:latin typeface="Arial" panose="020B0604020202020204" pitchFamily="34" charset="0"/>
              </a:rPr>
              <a:t>1201 </a:t>
            </a:r>
            <a:r>
              <a:rPr lang="fr-FR" baseline="0">
                <a:solidFill>
                  <a:srgbClr val="7030A0"/>
                </a:solidFill>
                <a:latin typeface="Arial" panose="020B0604020202020204" pitchFamily="34" charset="0"/>
              </a:rPr>
              <a:t>3 </a:t>
            </a:r>
            <a:r>
              <a:rPr lang="fr-FR" baseline="0">
                <a:solidFill>
                  <a:schemeClr val="accent2"/>
                </a:solidFill>
                <a:latin typeface="Arial" panose="020B0604020202020204" pitchFamily="34" charset="0"/>
              </a:rPr>
              <a:t>B</a:t>
            </a:r>
          </a:p>
          <a:p>
            <a:pPr algn="r"/>
            <a:r>
              <a:rPr lang="fr-FR" baseline="0">
                <a:solidFill>
                  <a:srgbClr val="00B0F0"/>
                </a:solidFill>
                <a:latin typeface="Arial" panose="020B0604020202020204" pitchFamily="34" charset="0"/>
              </a:rPr>
              <a:t>Maladies Neurodégénératives (L)</a:t>
            </a:r>
          </a:p>
        </p:txBody>
      </p:sp>
      <p:sp>
        <p:nvSpPr>
          <p:cNvPr id="5" name="ZoneTexte 1">
            <a:extLst>
              <a:ext uri="{FF2B5EF4-FFF2-40B4-BE49-F238E27FC236}">
                <a16:creationId xmlns:a16="http://schemas.microsoft.com/office/drawing/2014/main" id="{D4924077-FECD-4136-CA5B-B6BE55754587}"/>
              </a:ext>
            </a:extLst>
          </p:cNvPr>
          <p:cNvSpPr txBox="1"/>
          <p:nvPr/>
        </p:nvSpPr>
        <p:spPr>
          <a:xfrm>
            <a:off x="4458999" y="1923839"/>
            <a:ext cx="1853024" cy="3735244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2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34j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G231 </a:t>
            </a:r>
            <a:endParaRPr lang="fr-FR" sz="1400" strike="sngStrike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endParaRPr lang="fr-FR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04</a:t>
            </a:r>
            <a:endParaRPr lang="fr-FR" sz="1400" b="0" i="1" u="none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  <a:endParaRPr lang="fr-FR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G22 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R2630 </a:t>
            </a: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00</a:t>
            </a:r>
            <a:endParaRPr lang="fr-FR" sz="1400" b="0" i="1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 :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endParaRPr lang="en-US" sz="140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1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DA</a:t>
            </a:r>
            <a:endParaRPr lang="fr-FR">
              <a:ea typeface="ＭＳ Ｐゴシック"/>
            </a:endParaRPr>
          </a:p>
          <a:p>
            <a:pPr rtl="0" fontAlgn="base"/>
            <a:endParaRPr lang="fr-FR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30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16</a:t>
            </a:r>
            <a:endParaRPr lang="fr-FR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 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6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</p:txBody>
      </p:sp>
      <p:sp>
        <p:nvSpPr>
          <p:cNvPr id="11" name="ZoneTexte 1">
            <a:extLst>
              <a:ext uri="{FF2B5EF4-FFF2-40B4-BE49-F238E27FC236}">
                <a16:creationId xmlns:a16="http://schemas.microsoft.com/office/drawing/2014/main" id="{58583064-2C73-622B-6903-F1F01EA078CF}"/>
              </a:ext>
            </a:extLst>
          </p:cNvPr>
          <p:cNvSpPr txBox="1"/>
          <p:nvPr/>
        </p:nvSpPr>
        <p:spPr>
          <a:xfrm>
            <a:off x="6479392" y="1923839"/>
            <a:ext cx="1853024" cy="3735244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3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7j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G231</a:t>
            </a:r>
            <a:endParaRPr lang="fr-FR" sz="1400" b="0" i="0" strike="sngStrike" baseline="0">
              <a:solidFill>
                <a:srgbClr val="383143"/>
              </a:solidFill>
              <a:effectLst/>
              <a:latin typeface="+mn-lt"/>
              <a:ea typeface="ＭＳ Ｐゴシック"/>
            </a:endParaRPr>
          </a:p>
          <a:p>
            <a:endParaRPr lang="fr-FR" sz="1400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pPr rtl="0" fontAlgn="base"/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04</a:t>
            </a:r>
            <a:endParaRPr lang="fr-FR" sz="1400" b="0" i="0" u="none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DCMPP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</a:t>
            </a: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G22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  <a:cs typeface="Arial"/>
              </a:rPr>
              <a:t>R2630 </a:t>
            </a:r>
            <a:endParaRPr lang="en-US" sz="1400" baseline="0">
              <a:solidFill>
                <a:srgbClr val="383143"/>
              </a:solidFill>
              <a:latin typeface="+mn-lt"/>
              <a:ea typeface="ＭＳ Ｐゴシック"/>
              <a:cs typeface="Arial"/>
            </a:endParaRPr>
          </a:p>
          <a:p>
            <a:endParaRPr lang="fr-FR" sz="1400" b="1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00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</a:rPr>
              <a:t>DCMPA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</a:rPr>
              <a:t>​ : 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sym typeface="Symbol" panose="05050102010706020507" pitchFamily="18" charset="2"/>
              </a:rPr>
              <a:t>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DA</a:t>
            </a:r>
            <a:endParaRPr lang="fr-FR">
              <a:ea typeface="ＭＳ Ｐゴシック"/>
            </a:endParaRPr>
          </a:p>
          <a:p>
            <a:pPr rtl="0" fontAlgn="base"/>
            <a:endParaRPr lang="fr-FR" sz="1400" b="0" i="0" baseline="0">
              <a:solidFill>
                <a:srgbClr val="383143"/>
              </a:solidFill>
              <a:effectLst/>
              <a:latin typeface="+mn-lt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20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phys: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16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8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B5FC040-9AA9-6D87-8815-86BBFE8C7A8A}"/>
              </a:ext>
            </a:extLst>
          </p:cNvPr>
          <p:cNvSpPr txBox="1"/>
          <p:nvPr/>
        </p:nvSpPr>
        <p:spPr>
          <a:xfrm>
            <a:off x="8646850" y="5651995"/>
            <a:ext cx="24275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0601 Nutrition Entérale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C242842-7753-3757-E1AE-35772826EDBF}"/>
              </a:ext>
            </a:extLst>
          </p:cNvPr>
          <p:cNvSpPr txBox="1"/>
          <p:nvPr/>
        </p:nvSpPr>
        <p:spPr>
          <a:xfrm>
            <a:off x="8332416" y="5311563"/>
            <a:ext cx="27419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0402 Soins Palliatifs MND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3CD60AB-AF41-0C1E-1DD2-0765329E1B73}"/>
              </a:ext>
            </a:extLst>
          </p:cNvPr>
          <p:cNvSpPr txBox="1"/>
          <p:nvPr/>
        </p:nvSpPr>
        <p:spPr>
          <a:xfrm>
            <a:off x="8069802" y="5990549"/>
            <a:ext cx="30045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1202 Affections Déficitaires (L)</a:t>
            </a:r>
          </a:p>
        </p:txBody>
      </p:sp>
    </p:spTree>
    <p:extLst>
      <p:ext uri="{BB962C8B-B14F-4D97-AF65-F5344CB8AC3E}">
        <p14:creationId xmlns:p14="http://schemas.microsoft.com/office/powerpoint/2010/main" val="346696947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10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77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394314" y="2012832"/>
            <a:ext cx="6698944" cy="4381575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10j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M4636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Infection (pyogène) d'un disque intervertébral - Région lombaire</a:t>
            </a: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08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Autres traitements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B956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Staphylococcus aureus, cause de maladies classées dans d'autres chapitres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E43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Malnutrition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protéino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-énergétique grave, sans précision</a:t>
            </a:r>
          </a:p>
          <a:p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00 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endParaRPr lang="fr-FR" sz="1400" baseline="0">
              <a:solidFill>
                <a:schemeClr val="accent6">
                  <a:lumMod val="50000"/>
                </a:schemeClr>
              </a:solidFill>
              <a:effectLst/>
              <a:latin typeface="Arial"/>
              <a:cs typeface="Times"/>
            </a:endParaRPr>
          </a:p>
          <a:p>
            <a:endParaRPr lang="fr-FR" sz="1400" b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DA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Z467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Mise en place et ajustement d'un appareil orthopédique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cs typeface="Times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Z742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Besoin d'assistance à domicile, aucun autre membre du foyer n'étant capable d'assurer les soins</a:t>
            </a: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30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phys: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11</a:t>
            </a:r>
            <a:endParaRPr lang="fr-FR" sz="140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4</a:t>
            </a:r>
            <a:endParaRPr lang="fr-FR" sz="140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788681" cy="719034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Séjour de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10 jours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en 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1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séquence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–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47 ans</a:t>
            </a:r>
            <a:endParaRPr lang="fr-FR" sz="1400" i="0" u="none" strike="noStrike" baseline="0">
              <a:solidFill>
                <a:srgbClr val="383143"/>
              </a:solidFill>
              <a:effectLst/>
              <a:latin typeface="+mn-lt"/>
              <a:ea typeface="ＭＳ Ｐゴシック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  <a:ea typeface="ＭＳ Ｐゴシック"/>
              </a:rPr>
              <a:t>«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Patient de 47 ans pris en charge suite à MCO pour bactériémie sur spondylodiscite à </a:t>
            </a:r>
            <a:r>
              <a:rPr lang="fr-FR" sz="1400" baseline="0" err="1">
                <a:solidFill>
                  <a:srgbClr val="383143"/>
                </a:solidFill>
                <a:latin typeface="+mn-lt"/>
                <a:ea typeface="ＭＳ Ｐゴシック"/>
              </a:rPr>
              <a:t>Staph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doré ; sa </a:t>
            </a:r>
            <a:r>
              <a:rPr lang="fr-FR" sz="1400" baseline="0" err="1">
                <a:solidFill>
                  <a:srgbClr val="383143"/>
                </a:solidFill>
                <a:latin typeface="+mn-lt"/>
                <a:ea typeface="ＭＳ Ｐゴシック"/>
              </a:rPr>
              <a:t>p.e.c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. HAD consiste en la poursuite de l'antibiothérapie avec passage per os et quelques venues Kiné pour son adaptation à son corset » </a:t>
            </a:r>
            <a:endParaRPr lang="fr-FR" sz="1400" b="1" u="none" strike="noStrike" baseline="0">
              <a:solidFill>
                <a:srgbClr val="FF3399"/>
              </a:solidFill>
              <a:highlight>
                <a:srgbClr val="C0C0C0"/>
              </a:highlight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306408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96563-CB84-F5DE-A970-D8C5E8CD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Session pratique</a:t>
            </a:r>
            <a:br>
              <a:rPr lang="fr-FR"/>
            </a:br>
            <a:r>
              <a:rPr lang="fr-FR"/>
              <a:t>Cas 10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04EB4F-1F48-C700-5E74-EFDC12464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78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FE11E6-B3E5-EF98-17D0-2DC19EA55D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  <p:sp>
        <p:nvSpPr>
          <p:cNvPr id="6" name="ZoneTexte 1">
            <a:extLst>
              <a:ext uri="{FF2B5EF4-FFF2-40B4-BE49-F238E27FC236}">
                <a16:creationId xmlns:a16="http://schemas.microsoft.com/office/drawing/2014/main" id="{4E54379D-B601-49DB-08CC-7C85462F564E}"/>
              </a:ext>
            </a:extLst>
          </p:cNvPr>
          <p:cNvSpPr txBox="1"/>
          <p:nvPr/>
        </p:nvSpPr>
        <p:spPr>
          <a:xfrm>
            <a:off x="394314" y="2012832"/>
            <a:ext cx="6698944" cy="4381575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pPr rtl="0" fontAlgn="base"/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Séquence 1</a:t>
            </a:r>
            <a:r>
              <a:rPr lang="en-US" sz="1400" b="0" i="0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​ - </a:t>
            </a:r>
            <a:r>
              <a:rPr lang="en-US" sz="1400" baseline="0">
                <a:solidFill>
                  <a:srgbClr val="383143"/>
                </a:solidFill>
                <a:latin typeface="+mn-lt"/>
                <a:ea typeface="ＭＳ Ｐゴシック"/>
              </a:rPr>
              <a:t>10j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pPr rtl="0" fontAlgn="base"/>
            <a:endParaRPr lang="en-US" sz="1400" b="0" i="0" baseline="0">
              <a:solidFill>
                <a:srgbClr val="383143"/>
              </a:solidFill>
              <a:effectLst/>
              <a:latin typeface="+mn-lt"/>
              <a:cs typeface="Arial"/>
            </a:endParaRPr>
          </a:p>
          <a:p>
            <a:r>
              <a:rPr lang="fr-FR" sz="1400" b="1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DP</a:t>
            </a:r>
            <a:r>
              <a:rPr lang="fr-FR" sz="1400" b="0" i="0" u="non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M4636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Infection (pyogène) d'un disque intervertébral - Région lombaire</a:t>
            </a: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MPP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08 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Autres traitements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DCMPP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en-US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 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cs typeface="Arial"/>
            </a:endParaRPr>
          </a:p>
          <a:p>
            <a:r>
              <a:rPr lang="fr-FR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B956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Staphylococcus aureus, cause de maladies classées dans d'autres chapitres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E43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Malnutrition </a:t>
            </a:r>
            <a:r>
              <a:rPr lang="fr-FR" sz="1400" i="1" baseline="0" err="1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protéino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-énergétique grave, sans précision</a:t>
            </a:r>
          </a:p>
          <a:p>
            <a:endParaRPr lang="fr-FR" sz="1400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</a:endParaRPr>
          </a:p>
          <a:p>
            <a:r>
              <a:rPr lang="fr-FR" sz="1400" b="1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MPA</a:t>
            </a:r>
            <a:r>
              <a:rPr lang="fr-FR" sz="1400" b="0" i="0" u="non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: </a:t>
            </a:r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</a:rPr>
              <a:t>00 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pPr rtl="0" fontAlgn="base"/>
            <a:r>
              <a:rPr lang="fr-FR" sz="1400" b="1" i="0" u="none" strike="noStrike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DCMPA</a:t>
            </a:r>
            <a:r>
              <a:rPr lang="en-US" sz="1400" b="0" i="0" baseline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  <a:ea typeface="ＭＳ Ｐゴシック"/>
              </a:rPr>
              <a:t>​</a:t>
            </a:r>
            <a:endParaRPr lang="en-US" sz="1400" b="0" i="0" baseline="0">
              <a:solidFill>
                <a:schemeClr val="accent6">
                  <a:lumMod val="50000"/>
                </a:schemeClr>
              </a:solidFill>
              <a:effectLst/>
              <a:latin typeface="+mn-lt"/>
              <a:ea typeface="ＭＳ Ｐゴシック"/>
              <a:cs typeface="Arial"/>
            </a:endParaRPr>
          </a:p>
          <a:p>
            <a:endParaRPr lang="fr-FR" sz="1400" baseline="0">
              <a:solidFill>
                <a:schemeClr val="accent6">
                  <a:lumMod val="50000"/>
                </a:schemeClr>
              </a:solidFill>
              <a:effectLst/>
              <a:latin typeface="Arial"/>
              <a:cs typeface="Times"/>
            </a:endParaRPr>
          </a:p>
          <a:p>
            <a:endParaRPr lang="fr-FR" sz="1400" b="1" baseline="0">
              <a:solidFill>
                <a:schemeClr val="accent6">
                  <a:lumMod val="50000"/>
                </a:schemeClr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400" b="1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DA</a:t>
            </a: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Z467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Mise en place et ajustement d'un appareil orthopédique</a:t>
            </a:r>
            <a:endParaRPr lang="fr-FR" sz="1400" i="1" baseline="0">
              <a:solidFill>
                <a:schemeClr val="accent6">
                  <a:lumMod val="50000"/>
                </a:schemeClr>
              </a:solidFill>
              <a:latin typeface="Arial"/>
              <a:cs typeface="Times"/>
            </a:endParaRPr>
          </a:p>
          <a:p>
            <a:r>
              <a:rPr lang="fr-FR" sz="1400" baseline="0">
                <a:solidFill>
                  <a:schemeClr val="accent6">
                    <a:lumMod val="50000"/>
                  </a:schemeClr>
                </a:solidFill>
                <a:latin typeface="+mn-lt"/>
                <a:ea typeface="ＭＳ Ｐゴシック"/>
                <a:cs typeface="Arial"/>
              </a:rPr>
              <a:t>Z742 </a:t>
            </a:r>
            <a:r>
              <a:rPr lang="fr-FR" sz="1400" i="1" baseline="0">
                <a:solidFill>
                  <a:schemeClr val="accent6">
                    <a:lumMod val="50000"/>
                  </a:schemeClr>
                </a:solidFill>
                <a:latin typeface="Arial"/>
                <a:ea typeface="ＭＳ Ｐゴシック"/>
                <a:cs typeface="Times"/>
              </a:rPr>
              <a:t>Besoin d'assistance à domicile, aucun autre membre du foyer n'étant capable d'assurer les soins</a:t>
            </a:r>
          </a:p>
          <a:p>
            <a:endParaRPr lang="fr-FR" sz="1400" b="1" baseline="0">
              <a:solidFill>
                <a:srgbClr val="383143"/>
              </a:solidFill>
              <a:latin typeface="+mn-lt"/>
              <a:ea typeface="ＭＳ Ｐゴシック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IK: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30</a:t>
            </a:r>
            <a:endParaRPr lang="en-US" sz="1400" b="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phys: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11</a:t>
            </a:r>
            <a:endParaRPr lang="fr-FR" sz="140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  <a:p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AVQ </a:t>
            </a:r>
            <a:r>
              <a:rPr lang="fr-FR" sz="1400" b="1" i="0" u="none" strike="noStrike" baseline="0" err="1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cogn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: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4</a:t>
            </a:r>
            <a:endParaRPr lang="fr-FR" sz="1400" i="0" baseline="0">
              <a:solidFill>
                <a:srgbClr val="383143"/>
              </a:solidFill>
              <a:effectLst/>
              <a:latin typeface="+mn-lt"/>
              <a:ea typeface="ＭＳ Ｐゴシック"/>
              <a:cs typeface="Arial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360209C-197F-3922-2254-8650B3C85B84}"/>
              </a:ext>
            </a:extLst>
          </p:cNvPr>
          <p:cNvSpPr txBox="1"/>
          <p:nvPr/>
        </p:nvSpPr>
        <p:spPr>
          <a:xfrm>
            <a:off x="1778923" y="940964"/>
            <a:ext cx="9788681" cy="719034"/>
          </a:xfrm>
          <a:prstGeom prst="rect">
            <a:avLst/>
          </a:prstGeom>
          <a:noFill/>
        </p:spPr>
        <p:txBody>
          <a:bodyPr wrap="square" lIns="36000" tIns="36000" rIns="36000" bIns="36000" anchor="t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Séjour de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10 jours</a:t>
            </a:r>
            <a:r>
              <a:rPr lang="fr-FR" sz="1400" b="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en </a:t>
            </a:r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1</a:t>
            </a:r>
            <a:r>
              <a:rPr lang="fr-FR" sz="1400" b="1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 séquence </a:t>
            </a:r>
            <a:r>
              <a:rPr lang="fr-FR" sz="1400" i="0" u="none" strike="noStrike" baseline="0">
                <a:solidFill>
                  <a:srgbClr val="383143"/>
                </a:solidFill>
                <a:effectLst/>
                <a:latin typeface="+mn-lt"/>
                <a:ea typeface="ＭＳ Ｐゴシック"/>
              </a:rPr>
              <a:t>– 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47 ans</a:t>
            </a:r>
            <a:endParaRPr lang="fr-FR" sz="1400" i="0" u="none" strike="noStrike" baseline="0">
              <a:solidFill>
                <a:srgbClr val="383143"/>
              </a:solidFill>
              <a:effectLst/>
              <a:latin typeface="+mn-lt"/>
              <a:ea typeface="ＭＳ Ｐゴシック"/>
            </a:endParaRPr>
          </a:p>
          <a:p>
            <a:r>
              <a:rPr lang="fr-FR" sz="1400" b="1" baseline="0">
                <a:solidFill>
                  <a:srgbClr val="383143"/>
                </a:solidFill>
                <a:latin typeface="+mn-lt"/>
                <a:ea typeface="ＭＳ Ｐゴシック"/>
              </a:rPr>
              <a:t> </a:t>
            </a:r>
            <a:r>
              <a:rPr lang="fr-FR" sz="1400" u="none" strike="noStrike" baseline="0">
                <a:solidFill>
                  <a:srgbClr val="383143"/>
                </a:solidFill>
                <a:latin typeface="+mn-lt"/>
                <a:ea typeface="ＭＳ Ｐゴシック"/>
              </a:rPr>
              <a:t>« 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Patient de 47 ans pris en charge suite à MCO pour bactériémie sur spondylodiscite à </a:t>
            </a:r>
            <a:r>
              <a:rPr lang="fr-FR" sz="1400" baseline="0" err="1">
                <a:solidFill>
                  <a:srgbClr val="383143"/>
                </a:solidFill>
                <a:latin typeface="+mn-lt"/>
                <a:ea typeface="ＭＳ Ｐゴシック"/>
              </a:rPr>
              <a:t>Staph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 doré ; sa </a:t>
            </a:r>
            <a:r>
              <a:rPr lang="fr-FR" sz="1400" baseline="0" err="1">
                <a:solidFill>
                  <a:srgbClr val="383143"/>
                </a:solidFill>
                <a:latin typeface="+mn-lt"/>
                <a:ea typeface="ＭＳ Ｐゴシック"/>
              </a:rPr>
              <a:t>p.e.c</a:t>
            </a:r>
            <a:r>
              <a:rPr lang="fr-FR" sz="1400" baseline="0">
                <a:solidFill>
                  <a:srgbClr val="383143"/>
                </a:solidFill>
                <a:latin typeface="+mn-lt"/>
                <a:ea typeface="ＭＳ Ｐゴシック"/>
              </a:rPr>
              <a:t>. HAD consiste en la poursuite de l'antibiothérapie avec passage per os et quelques venues Kiné pour son adaptation à son corset » </a:t>
            </a:r>
            <a:endParaRPr lang="fr-FR" sz="1400" b="1" u="none" strike="noStrike" baseline="0">
              <a:solidFill>
                <a:srgbClr val="FF3399"/>
              </a:solidFill>
              <a:highlight>
                <a:srgbClr val="C0C0C0"/>
              </a:highlight>
              <a:latin typeface="+mn-lt"/>
              <a:cs typeface="Arial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EE9DD69-8E48-7C2A-494B-5DD876287D44}"/>
              </a:ext>
            </a:extLst>
          </p:cNvPr>
          <p:cNvSpPr txBox="1"/>
          <p:nvPr/>
        </p:nvSpPr>
        <p:spPr>
          <a:xfrm>
            <a:off x="6702641" y="-12046"/>
            <a:ext cx="43717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aseline="0">
                <a:solidFill>
                  <a:srgbClr val="00B050"/>
                </a:solidFill>
                <a:latin typeface="Arial" panose="020B0604020202020204" pitchFamily="34" charset="0"/>
              </a:rPr>
              <a:t>1102 </a:t>
            </a:r>
            <a:r>
              <a:rPr lang="fr-FR" baseline="0">
                <a:solidFill>
                  <a:srgbClr val="7030A0"/>
                </a:solidFill>
                <a:latin typeface="Arial" panose="020B0604020202020204" pitchFamily="34" charset="0"/>
              </a:rPr>
              <a:t>1 </a:t>
            </a:r>
            <a:r>
              <a:rPr lang="fr-FR" baseline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  <a:p>
            <a:pPr algn="r"/>
            <a:r>
              <a:rPr lang="fr-FR" baseline="0">
                <a:solidFill>
                  <a:srgbClr val="00B0F0"/>
                </a:solidFill>
                <a:latin typeface="Arial" panose="020B0604020202020204" pitchFamily="34" charset="0"/>
              </a:rPr>
              <a:t>Infections Ostéoarticulaires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B637007-9C34-58CF-96EC-9F61E3FBBE3B}"/>
              </a:ext>
            </a:extLst>
          </p:cNvPr>
          <p:cNvSpPr txBox="1"/>
          <p:nvPr/>
        </p:nvSpPr>
        <p:spPr>
          <a:xfrm>
            <a:off x="7392989" y="5986610"/>
            <a:ext cx="3681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chemeClr val="accent2"/>
                </a:solidFill>
                <a:latin typeface="Arial" panose="020B0604020202020204" pitchFamily="34" charset="0"/>
              </a:rPr>
              <a:t>YZ07 FSE Contexte Familial Social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4C49251-4BEE-CDD4-141E-4E6CB79A7092}"/>
              </a:ext>
            </a:extLst>
          </p:cNvPr>
          <p:cNvSpPr txBox="1"/>
          <p:nvPr/>
        </p:nvSpPr>
        <p:spPr>
          <a:xfrm>
            <a:off x="8332416" y="5650117"/>
            <a:ext cx="27419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aseline="0">
                <a:solidFill>
                  <a:srgbClr val="7030A0"/>
                </a:solidFill>
                <a:latin typeface="Arial" panose="020B0604020202020204" pitchFamily="34" charset="0"/>
              </a:rPr>
              <a:t>1108 Infections Autres</a:t>
            </a:r>
          </a:p>
        </p:txBody>
      </p:sp>
    </p:spTree>
    <p:extLst>
      <p:ext uri="{BB962C8B-B14F-4D97-AF65-F5344CB8AC3E}">
        <p14:creationId xmlns:p14="http://schemas.microsoft.com/office/powerpoint/2010/main" val="358477256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33F26D2D-5012-4471-AD22-060941806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</a:t>
            </a:r>
            <a:br>
              <a:rPr lang="fr-FR" dirty="0"/>
            </a:br>
            <a:r>
              <a:rPr lang="fr-FR" dirty="0">
                <a:solidFill>
                  <a:schemeClr val="bg2"/>
                </a:solidFill>
              </a:rPr>
              <a:t>Glossaire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4A57F283-0601-4E45-9239-D2BC386FE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5770" indent="-261620"/>
            <a:r>
              <a:rPr lang="fr-FR" sz="1600" dirty="0"/>
              <a:t>Classification : outil de description de l’activité médicale via une segmentation médico-économique</a:t>
            </a:r>
            <a:endParaRPr lang="fr-FR" dirty="0"/>
          </a:p>
          <a:p>
            <a:pPr marL="445770" indent="-261620"/>
            <a:r>
              <a:rPr lang="fr-FR" sz="1600" dirty="0"/>
              <a:t>Nomenclature : outil de codage des infos médicales (CIM10, CCAM, MP …)</a:t>
            </a:r>
          </a:p>
          <a:p>
            <a:pPr marL="445770" indent="-261620"/>
            <a:r>
              <a:rPr lang="fr-FR" sz="1600" dirty="0"/>
              <a:t>Groupeur : algorithme responsable d’aboutir à la classification</a:t>
            </a:r>
          </a:p>
          <a:p>
            <a:pPr marL="445770" indent="-261620"/>
            <a:r>
              <a:rPr lang="fr-FR" sz="1600" dirty="0"/>
              <a:t>Arbre : représentation visuelle de l'algorithme de groupage (groupeur)</a:t>
            </a:r>
          </a:p>
          <a:p>
            <a:pPr marL="445770" indent="-261620"/>
            <a:r>
              <a:rPr lang="fr-FR" sz="1600" dirty="0"/>
              <a:t>Groupe : ensemble de séjours, semblables sur les plans de la présentation clinique et de prise en charge</a:t>
            </a:r>
          </a:p>
          <a:p>
            <a:pPr marL="445770" indent="-261620"/>
            <a:r>
              <a:rPr lang="fr-FR" sz="1600" dirty="0"/>
              <a:t>Bloc : ensemble de groupes similaires sur le plan clinique, servant d’unité de description macroscopique</a:t>
            </a:r>
          </a:p>
          <a:p>
            <a:pPr marL="445770" indent="-261620"/>
            <a:r>
              <a:rPr lang="fr-FR" sz="1600" dirty="0"/>
              <a:t>GP : groupe principal affecté au séjour par le groupeur</a:t>
            </a:r>
          </a:p>
          <a:p>
            <a:pPr marL="445770" indent="-261620"/>
            <a:r>
              <a:rPr lang="fr-FR" sz="1600" dirty="0"/>
              <a:t>GS : groupe secondaire, autres groupes identifiés par le groupeur au-delà du principal</a:t>
            </a:r>
          </a:p>
          <a:p>
            <a:pPr marL="445770" indent="-261620"/>
            <a:r>
              <a:rPr lang="fr-FR" sz="1600" dirty="0"/>
              <a:t>Méta-GP : modulation exceptionnelle du GP lorsqu’il est en présence de certaines conditions</a:t>
            </a:r>
          </a:p>
          <a:p>
            <a:pPr marL="445770" indent="-261620"/>
            <a:r>
              <a:rPr lang="fr-FR" sz="1600" dirty="0"/>
              <a:t>Sévérité : caractérisation de la surcharge économique du séjour causée par la prise en charge d’affections secondaires, par rapport à la moyenne des séjours du même GP</a:t>
            </a:r>
          </a:p>
          <a:p>
            <a:pPr marL="445770" indent="-261620"/>
            <a:r>
              <a:rPr lang="fr-FR" sz="1600" dirty="0"/>
              <a:t>GPS : groupe principal + sévérité</a:t>
            </a:r>
          </a:p>
          <a:p>
            <a:pPr marL="445770" indent="-261620"/>
            <a:r>
              <a:rPr lang="fr-FR" sz="1600" dirty="0"/>
              <a:t>Lourdeur : caractérisation de la surcharge économique du séjour causée par des caractéristiques intrinsèques au patient, </a:t>
            </a:r>
            <a:r>
              <a:rPr lang="fr-FR" sz="1600" dirty="0">
                <a:cs typeface="Arial"/>
              </a:rPr>
              <a:t>par rapport à la moyenne des séjours du même</a:t>
            </a:r>
            <a:r>
              <a:rPr lang="fr-FR" sz="1600" dirty="0"/>
              <a:t> GPS</a:t>
            </a:r>
          </a:p>
          <a:p>
            <a:pPr marL="445770" indent="-261620"/>
            <a:r>
              <a:rPr lang="fr-FR" sz="1600" dirty="0"/>
              <a:t>GPSL : GPS + lourdeur, groupe le plus fin de description du séjour.</a:t>
            </a:r>
          </a:p>
          <a:p>
            <a:pPr lvl="1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0E60221-814C-4C0D-9B53-9C2811FD32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79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17667F-A2CA-4295-87E7-DA44C2D984C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034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8C926305-9908-48FF-A59C-752CB0B3D678}"/>
              </a:ext>
            </a:extLst>
          </p:cNvPr>
          <p:cNvSpPr/>
          <p:nvPr/>
        </p:nvSpPr>
        <p:spPr bwMode="auto">
          <a:xfrm>
            <a:off x="2790663" y="1917462"/>
            <a:ext cx="8283727" cy="2228825"/>
          </a:xfrm>
          <a:prstGeom prst="rect">
            <a:avLst/>
          </a:prstGeom>
          <a:solidFill>
            <a:srgbClr val="C2EFFF">
              <a:alpha val="45098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baseline="0">
              <a:latin typeface="+mn-lt"/>
              <a:ea typeface="ＭＳ Ｐゴシック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DC19F98-AE19-4E42-9CD2-BD696248E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endParaRPr lang="fr-FR" b="0">
              <a:solidFill>
                <a:schemeClr val="bg1">
                  <a:lumMod val="75000"/>
                </a:schemeClr>
              </a:solidFill>
              <a:latin typeface="+mn-lt"/>
              <a:cs typeface="Arial"/>
            </a:endParaRPr>
          </a:p>
          <a:p>
            <a:r>
              <a:rPr lang="fr-FR">
                <a:latin typeface="+mn-lt"/>
              </a:rPr>
              <a:t>Détermination des GP </a:t>
            </a:r>
            <a:r>
              <a:rPr lang="fr-FR">
                <a:solidFill>
                  <a:srgbClr val="00B0F0"/>
                </a:solidFill>
                <a:latin typeface="+mn-lt"/>
              </a:rPr>
              <a:t>des séquences</a:t>
            </a:r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E15CEF-C7BA-463C-AFDB-1A0294697B8A}"/>
              </a:ext>
            </a:extLst>
          </p:cNvPr>
          <p:cNvSpPr/>
          <p:nvPr/>
        </p:nvSpPr>
        <p:spPr bwMode="auto">
          <a:xfrm>
            <a:off x="2790664" y="1329120"/>
            <a:ext cx="8283728" cy="48276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baseline="0">
              <a:latin typeface="+mn-lt"/>
              <a:ea typeface="ＭＳ Ｐゴシック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E3C8AD-1F68-4B33-9956-2E0EEB6C944F}"/>
              </a:ext>
            </a:extLst>
          </p:cNvPr>
          <p:cNvSpPr/>
          <p:nvPr/>
        </p:nvSpPr>
        <p:spPr bwMode="auto">
          <a:xfrm>
            <a:off x="2835575" y="1971886"/>
            <a:ext cx="2212674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DP</a:t>
            </a:r>
          </a:p>
          <a:p>
            <a:r>
              <a:rPr lang="fr-FR" sz="1600" baseline="0">
                <a:solidFill>
                  <a:srgbClr val="FFFF00"/>
                </a:solidFill>
                <a:latin typeface="+mn-lt"/>
                <a:ea typeface="ＭＳ Ｐゴシック" charset="0"/>
              </a:rPr>
              <a:t>DCMPP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DCMPA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DA</a:t>
            </a:r>
          </a:p>
          <a:p>
            <a:r>
              <a:rPr lang="fr-FR" sz="1600" baseline="0">
                <a:solidFill>
                  <a:srgbClr val="FFFF00"/>
                </a:solidFill>
                <a:latin typeface="+mn-lt"/>
                <a:ea typeface="ＭＳ Ｐゴシック" charset="0"/>
              </a:rPr>
              <a:t>MPP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MPA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Actes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Durée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307CC0F-6B1F-4D65-8B9E-BB6793C4A46C}"/>
              </a:ext>
            </a:extLst>
          </p:cNvPr>
          <p:cNvSpPr/>
          <p:nvPr/>
        </p:nvSpPr>
        <p:spPr bwMode="auto">
          <a:xfrm>
            <a:off x="2835576" y="1368876"/>
            <a:ext cx="2212674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Séquence n°1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857FA60-6EAC-4136-B4F4-441DE482A043}"/>
              </a:ext>
            </a:extLst>
          </p:cNvPr>
          <p:cNvSpPr/>
          <p:nvPr/>
        </p:nvSpPr>
        <p:spPr bwMode="auto">
          <a:xfrm>
            <a:off x="5116352" y="1368876"/>
            <a:ext cx="1921197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6221D51-A0DC-47C1-B3FB-7501DF030A42}"/>
              </a:ext>
            </a:extLst>
          </p:cNvPr>
          <p:cNvSpPr/>
          <p:nvPr/>
        </p:nvSpPr>
        <p:spPr bwMode="auto">
          <a:xfrm>
            <a:off x="7143752" y="1368876"/>
            <a:ext cx="1504909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29469D-E824-42CD-B219-DFBA5AACF6A7}"/>
              </a:ext>
            </a:extLst>
          </p:cNvPr>
          <p:cNvSpPr/>
          <p:nvPr/>
        </p:nvSpPr>
        <p:spPr bwMode="auto">
          <a:xfrm>
            <a:off x="8754864" y="1368876"/>
            <a:ext cx="2273066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AC2798F-A665-45CD-BFC7-6361E5AF969A}"/>
              </a:ext>
            </a:extLst>
          </p:cNvPr>
          <p:cNvSpPr txBox="1"/>
          <p:nvPr/>
        </p:nvSpPr>
        <p:spPr>
          <a:xfrm>
            <a:off x="677461" y="1398422"/>
            <a:ext cx="21240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chemeClr val="bg1">
                    <a:lumMod val="50000"/>
                  </a:schemeClr>
                </a:solidFill>
                <a:latin typeface="+mn-lt"/>
              </a:rPr>
              <a:t>Séjour HAD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8585CD7-2B12-468D-8409-5C581FE54753}"/>
              </a:ext>
            </a:extLst>
          </p:cNvPr>
          <p:cNvSpPr txBox="1"/>
          <p:nvPr/>
        </p:nvSpPr>
        <p:spPr>
          <a:xfrm>
            <a:off x="672586" y="2739486"/>
            <a:ext cx="1946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rgbClr val="0070C0"/>
                </a:solidFill>
                <a:latin typeface="+mn-lt"/>
              </a:rPr>
              <a:t>Informations médicales mobilisées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B08C1A-BA6F-48F8-9DE2-B9786EC5D17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95CD76D-81C4-4A45-B246-9845DA6CD952}"/>
              </a:ext>
            </a:extLst>
          </p:cNvPr>
          <p:cNvSpPr/>
          <p:nvPr/>
        </p:nvSpPr>
        <p:spPr bwMode="auto">
          <a:xfrm>
            <a:off x="5116352" y="1971886"/>
            <a:ext cx="1921199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600" baseline="0">
                <a:solidFill>
                  <a:srgbClr val="FFFF00"/>
                </a:solidFill>
                <a:latin typeface="+mn-lt"/>
                <a:ea typeface="ＭＳ Ｐゴシック"/>
              </a:rPr>
              <a:t>DP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DCMPP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DCMPA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DA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MPP 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 charset="0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MPA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/>
              </a:rPr>
              <a:t>Actes</a:t>
            </a:r>
            <a:endParaRPr lang="fr-FR" sz="1600" baseline="0">
              <a:solidFill>
                <a:schemeClr val="bg1"/>
              </a:solidFill>
              <a:latin typeface="+mn-lt"/>
              <a:ea typeface="ＭＳ Ｐゴシック"/>
              <a:cs typeface="Arial"/>
            </a:endParaRP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  <a:cs typeface="Arial"/>
              </a:rPr>
              <a:t>Durée</a:t>
            </a:r>
            <a:endParaRPr lang="fr-FR"/>
          </a:p>
        </p:txBody>
      </p:sp>
      <p:sp>
        <p:nvSpPr>
          <p:cNvPr id="45" name="Flèche : bas 44">
            <a:extLst>
              <a:ext uri="{FF2B5EF4-FFF2-40B4-BE49-F238E27FC236}">
                <a16:creationId xmlns:a16="http://schemas.microsoft.com/office/drawing/2014/main" id="{B77CC99B-3F52-49C7-B280-365640DA55A8}"/>
              </a:ext>
            </a:extLst>
          </p:cNvPr>
          <p:cNvSpPr/>
          <p:nvPr/>
        </p:nvSpPr>
        <p:spPr bwMode="auto">
          <a:xfrm>
            <a:off x="3810563" y="4111484"/>
            <a:ext cx="262698" cy="367091"/>
          </a:xfrm>
          <a:prstGeom prst="down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>
              <a:ea typeface="ＭＳ Ｐゴシック" charset="0"/>
            </a:endParaRPr>
          </a:p>
        </p:txBody>
      </p:sp>
      <p:sp>
        <p:nvSpPr>
          <p:cNvPr id="46" name="Flèche : bas 45">
            <a:extLst>
              <a:ext uri="{FF2B5EF4-FFF2-40B4-BE49-F238E27FC236}">
                <a16:creationId xmlns:a16="http://schemas.microsoft.com/office/drawing/2014/main" id="{4BAB300B-D414-463E-B9D0-A640FFD61C0E}"/>
              </a:ext>
            </a:extLst>
          </p:cNvPr>
          <p:cNvSpPr/>
          <p:nvPr/>
        </p:nvSpPr>
        <p:spPr bwMode="auto">
          <a:xfrm>
            <a:off x="5931435" y="4107994"/>
            <a:ext cx="262698" cy="367091"/>
          </a:xfrm>
          <a:prstGeom prst="down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>
              <a:ea typeface="ＭＳ Ｐゴシック" charset="0"/>
            </a:endParaRPr>
          </a:p>
        </p:txBody>
      </p:sp>
      <p:sp>
        <p:nvSpPr>
          <p:cNvPr id="47" name="Flèche : bas 46">
            <a:extLst>
              <a:ext uri="{FF2B5EF4-FFF2-40B4-BE49-F238E27FC236}">
                <a16:creationId xmlns:a16="http://schemas.microsoft.com/office/drawing/2014/main" id="{8D1381D0-2FAD-486A-8E0F-AA4474AFA459}"/>
              </a:ext>
            </a:extLst>
          </p:cNvPr>
          <p:cNvSpPr/>
          <p:nvPr/>
        </p:nvSpPr>
        <p:spPr bwMode="auto">
          <a:xfrm>
            <a:off x="7701020" y="4102204"/>
            <a:ext cx="262698" cy="376371"/>
          </a:xfrm>
          <a:prstGeom prst="down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>
              <a:ea typeface="ＭＳ Ｐゴシック" charset="0"/>
            </a:endParaRPr>
          </a:p>
        </p:txBody>
      </p:sp>
      <p:sp>
        <p:nvSpPr>
          <p:cNvPr id="48" name="Flèche : bas 47">
            <a:extLst>
              <a:ext uri="{FF2B5EF4-FFF2-40B4-BE49-F238E27FC236}">
                <a16:creationId xmlns:a16="http://schemas.microsoft.com/office/drawing/2014/main" id="{FDA1104E-4E5B-4231-B94E-F7B7BF7C7249}"/>
              </a:ext>
            </a:extLst>
          </p:cNvPr>
          <p:cNvSpPr/>
          <p:nvPr/>
        </p:nvSpPr>
        <p:spPr bwMode="auto">
          <a:xfrm>
            <a:off x="9664798" y="4102203"/>
            <a:ext cx="262698" cy="376371"/>
          </a:xfrm>
          <a:prstGeom prst="down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>
              <a:ea typeface="ＭＳ Ｐゴシック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B00B010-8EF3-4111-A626-CD6BBD4C0E62}"/>
              </a:ext>
            </a:extLst>
          </p:cNvPr>
          <p:cNvSpPr/>
          <p:nvPr/>
        </p:nvSpPr>
        <p:spPr bwMode="auto">
          <a:xfrm>
            <a:off x="2835575" y="4503574"/>
            <a:ext cx="2212674" cy="750176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Groupe principal 1 </a:t>
            </a:r>
          </a:p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  <a:sym typeface="Wingdings" panose="05000000000000000000" pitchFamily="2" charset="2"/>
              </a:rPr>
              <a:t>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_0403_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9055053B-04D1-455E-8A08-A64F3E9E3727}"/>
              </a:ext>
            </a:extLst>
          </p:cNvPr>
          <p:cNvSpPr/>
          <p:nvPr/>
        </p:nvSpPr>
        <p:spPr bwMode="auto">
          <a:xfrm>
            <a:off x="5116352" y="4503574"/>
            <a:ext cx="1921195" cy="750176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GP 2</a:t>
            </a:r>
          </a:p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  <a:sym typeface="Wingdings" panose="05000000000000000000" pitchFamily="2" charset="2"/>
              </a:rPr>
              <a:t>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_0301_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EFA42CF-58D4-4E92-B794-4D97ECFC9962}"/>
              </a:ext>
            </a:extLst>
          </p:cNvPr>
          <p:cNvSpPr/>
          <p:nvPr/>
        </p:nvSpPr>
        <p:spPr bwMode="auto">
          <a:xfrm>
            <a:off x="7143752" y="4503574"/>
            <a:ext cx="1504908" cy="750176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GP 3</a:t>
            </a:r>
          </a:p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  <a:sym typeface="Wingdings" panose="05000000000000000000" pitchFamily="2" charset="2"/>
              </a:rPr>
              <a:t>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_0403_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0FA7663-D275-418C-BA69-A407309EB6F5}"/>
              </a:ext>
            </a:extLst>
          </p:cNvPr>
          <p:cNvSpPr/>
          <p:nvPr/>
        </p:nvSpPr>
        <p:spPr bwMode="auto">
          <a:xfrm>
            <a:off x="8754864" y="4503574"/>
            <a:ext cx="2273065" cy="750176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GP N</a:t>
            </a:r>
          </a:p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  <a:sym typeface="Wingdings" panose="05000000000000000000" pitchFamily="2" charset="2"/>
              </a:rPr>
              <a:t>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_0202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46303FFE-7C9A-4301-A238-C36693127703}"/>
              </a:ext>
            </a:extLst>
          </p:cNvPr>
          <p:cNvSpPr txBox="1"/>
          <p:nvPr/>
        </p:nvSpPr>
        <p:spPr>
          <a:xfrm>
            <a:off x="672586" y="4309720"/>
            <a:ext cx="1946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rgbClr val="00B0F0"/>
                </a:solidFill>
                <a:latin typeface="+mn-lt"/>
              </a:rPr>
              <a:t>Groupes principaux (GP) de séquence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F670A5-5170-CDD2-343A-24ED2DAA0B9F}"/>
              </a:ext>
            </a:extLst>
          </p:cNvPr>
          <p:cNvSpPr/>
          <p:nvPr/>
        </p:nvSpPr>
        <p:spPr bwMode="auto">
          <a:xfrm>
            <a:off x="7143753" y="1971886"/>
            <a:ext cx="1504909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DP</a:t>
            </a:r>
          </a:p>
          <a:p>
            <a:r>
              <a:rPr lang="fr-FR" sz="1600" baseline="0">
                <a:solidFill>
                  <a:srgbClr val="FFFF00"/>
                </a:solidFill>
                <a:latin typeface="+mn-lt"/>
                <a:ea typeface="ＭＳ Ｐゴシック" charset="0"/>
              </a:rPr>
              <a:t>DCMPP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DCMPA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DA</a:t>
            </a:r>
          </a:p>
          <a:p>
            <a:r>
              <a:rPr lang="fr-FR" sz="1600" baseline="0">
                <a:solidFill>
                  <a:srgbClr val="FFFF00"/>
                </a:solidFill>
                <a:latin typeface="+mn-lt"/>
                <a:ea typeface="ＭＳ Ｐゴシック" charset="0"/>
              </a:rPr>
              <a:t>MPP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MPA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Actes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Durée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7DAAD78-C630-F8ED-115E-3FDA74458542}"/>
              </a:ext>
            </a:extLst>
          </p:cNvPr>
          <p:cNvSpPr/>
          <p:nvPr/>
        </p:nvSpPr>
        <p:spPr bwMode="auto">
          <a:xfrm>
            <a:off x="8754864" y="1971886"/>
            <a:ext cx="2273066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600" baseline="0">
                <a:solidFill>
                  <a:srgbClr val="FFFF00"/>
                </a:solidFill>
                <a:latin typeface="+mn-lt"/>
                <a:ea typeface="ＭＳ Ｐゴシック" charset="0"/>
              </a:rPr>
              <a:t>DP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DCMPP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DCMPA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MPP 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MPA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Actes</a:t>
            </a:r>
          </a:p>
          <a:p>
            <a:r>
              <a:rPr lang="fr-FR" sz="1600" baseline="0">
                <a:solidFill>
                  <a:srgbClr val="FFFF00"/>
                </a:solidFill>
                <a:latin typeface="+mn-lt"/>
                <a:ea typeface="ＭＳ Ｐゴシック" charset="0"/>
              </a:rPr>
              <a:t>Durée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AB11A6-689C-56D3-5249-974BE56FC4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710943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56CA975E-6F54-44A0-9051-E0A63CFB19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BD66ACF-0909-4CA8-B52B-1D772F8165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80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06B121-0C07-4B4B-860F-481545E0023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lIns="91440" tIns="45720" rIns="91440" bIns="45720" anchor="t"/>
          <a:lstStyle/>
          <a:p>
            <a:pPr>
              <a:defRPr/>
            </a:pPr>
            <a:r>
              <a:rPr lang="fr-FR">
                <a:ea typeface="ＭＳ Ｐゴシック"/>
              </a:rPr>
              <a:t>ATIH CIMMF-CFAM webinaire classification HAD 2 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8835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8C926305-9908-48FF-A59C-752CB0B3D678}"/>
              </a:ext>
            </a:extLst>
          </p:cNvPr>
          <p:cNvSpPr/>
          <p:nvPr/>
        </p:nvSpPr>
        <p:spPr bwMode="auto">
          <a:xfrm>
            <a:off x="2790663" y="1917462"/>
            <a:ext cx="8283727" cy="2228825"/>
          </a:xfrm>
          <a:prstGeom prst="rect">
            <a:avLst/>
          </a:prstGeom>
          <a:solidFill>
            <a:srgbClr val="C2EFFF">
              <a:alpha val="45098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baseline="0">
              <a:latin typeface="+mn-lt"/>
              <a:ea typeface="ＭＳ Ｐゴシック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DC19F98-AE19-4E42-9CD2-BD696248E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bg1">
                    <a:lumMod val="75000"/>
                  </a:schemeClr>
                </a:solidFill>
                <a:latin typeface="+mn-lt"/>
                <a:cs typeface="Arial"/>
              </a:rPr>
              <a:t>Schéma de groupage HAD</a:t>
            </a:r>
            <a:br>
              <a:rPr lang="fr-FR">
                <a:latin typeface="+mn-lt"/>
              </a:rPr>
            </a:br>
            <a:r>
              <a:rPr lang="fr-FR">
                <a:latin typeface="+mn-lt"/>
              </a:rPr>
              <a:t>Détermination du GP </a:t>
            </a:r>
            <a:r>
              <a:rPr lang="fr-FR">
                <a:solidFill>
                  <a:srgbClr val="00B050"/>
                </a:solidFill>
                <a:latin typeface="+mn-lt"/>
              </a:rPr>
              <a:t>du séjour</a:t>
            </a:r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E15CEF-C7BA-463C-AFDB-1A0294697B8A}"/>
              </a:ext>
            </a:extLst>
          </p:cNvPr>
          <p:cNvSpPr/>
          <p:nvPr/>
        </p:nvSpPr>
        <p:spPr bwMode="auto">
          <a:xfrm>
            <a:off x="2790664" y="1329120"/>
            <a:ext cx="8283728" cy="48276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 baseline="0">
              <a:latin typeface="+mn-lt"/>
              <a:ea typeface="ＭＳ Ｐゴシック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E3C8AD-1F68-4B33-9956-2E0EEB6C944F}"/>
              </a:ext>
            </a:extLst>
          </p:cNvPr>
          <p:cNvSpPr/>
          <p:nvPr/>
        </p:nvSpPr>
        <p:spPr bwMode="auto">
          <a:xfrm>
            <a:off x="2835575" y="1971886"/>
            <a:ext cx="2212674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DP</a:t>
            </a:r>
          </a:p>
          <a:p>
            <a:r>
              <a:rPr lang="fr-FR" sz="1600" baseline="0">
                <a:solidFill>
                  <a:srgbClr val="FFFF00"/>
                </a:solidFill>
                <a:latin typeface="+mn-lt"/>
                <a:ea typeface="ＭＳ Ｐゴシック" charset="0"/>
              </a:rPr>
              <a:t>DCMPP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DCMPA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DA</a:t>
            </a:r>
          </a:p>
          <a:p>
            <a:r>
              <a:rPr lang="fr-FR" sz="1600" baseline="0">
                <a:solidFill>
                  <a:srgbClr val="FFFF00"/>
                </a:solidFill>
                <a:latin typeface="+mn-lt"/>
                <a:ea typeface="ＭＳ Ｐゴシック" charset="0"/>
              </a:rPr>
              <a:t>MPP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MPA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Actes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Durée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307CC0F-6B1F-4D65-8B9E-BB6793C4A46C}"/>
              </a:ext>
            </a:extLst>
          </p:cNvPr>
          <p:cNvSpPr/>
          <p:nvPr/>
        </p:nvSpPr>
        <p:spPr bwMode="auto">
          <a:xfrm>
            <a:off x="2835576" y="1368876"/>
            <a:ext cx="2212674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Séquence n°1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857FA60-6EAC-4136-B4F4-441DE482A043}"/>
              </a:ext>
            </a:extLst>
          </p:cNvPr>
          <p:cNvSpPr/>
          <p:nvPr/>
        </p:nvSpPr>
        <p:spPr bwMode="auto">
          <a:xfrm>
            <a:off x="5116352" y="1368876"/>
            <a:ext cx="1921197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6221D51-A0DC-47C1-B3FB-7501DF030A42}"/>
              </a:ext>
            </a:extLst>
          </p:cNvPr>
          <p:cNvSpPr/>
          <p:nvPr/>
        </p:nvSpPr>
        <p:spPr bwMode="auto">
          <a:xfrm>
            <a:off x="7143752" y="1368876"/>
            <a:ext cx="1504909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29469D-E824-42CD-B219-DFBA5AACF6A7}"/>
              </a:ext>
            </a:extLst>
          </p:cNvPr>
          <p:cNvSpPr/>
          <p:nvPr/>
        </p:nvSpPr>
        <p:spPr bwMode="auto">
          <a:xfrm>
            <a:off x="8754864" y="1368876"/>
            <a:ext cx="2273066" cy="40679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800" baseline="0">
                <a:solidFill>
                  <a:schemeClr val="bg1"/>
                </a:solidFill>
                <a:latin typeface="+mn-lt"/>
                <a:ea typeface="ＭＳ Ｐゴシック" charset="0"/>
              </a:rPr>
              <a:t>SEQ 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AC2798F-A665-45CD-BFC7-6361E5AF969A}"/>
              </a:ext>
            </a:extLst>
          </p:cNvPr>
          <p:cNvSpPr txBox="1"/>
          <p:nvPr/>
        </p:nvSpPr>
        <p:spPr>
          <a:xfrm>
            <a:off x="677461" y="1398422"/>
            <a:ext cx="21240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chemeClr val="bg1">
                    <a:lumMod val="50000"/>
                  </a:schemeClr>
                </a:solidFill>
                <a:latin typeface="+mn-lt"/>
              </a:rPr>
              <a:t>Séjour HAD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8585CD7-2B12-468D-8409-5C581FE54753}"/>
              </a:ext>
            </a:extLst>
          </p:cNvPr>
          <p:cNvSpPr txBox="1"/>
          <p:nvPr/>
        </p:nvSpPr>
        <p:spPr>
          <a:xfrm>
            <a:off x="672586" y="2739486"/>
            <a:ext cx="1946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rgbClr val="0070C0"/>
                </a:solidFill>
                <a:latin typeface="+mn-lt"/>
              </a:rPr>
              <a:t>Informations médicales mobilisées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B08C1A-BA6F-48F8-9DE2-B9786EC5D17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ATIH CIMMF-CFAM webinaire classification HAD 2 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95CD76D-81C4-4A45-B246-9845DA6CD952}"/>
              </a:ext>
            </a:extLst>
          </p:cNvPr>
          <p:cNvSpPr/>
          <p:nvPr/>
        </p:nvSpPr>
        <p:spPr bwMode="auto">
          <a:xfrm>
            <a:off x="5116352" y="1971886"/>
            <a:ext cx="1921199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r>
              <a:rPr lang="fr-FR" sz="1600" baseline="0">
                <a:solidFill>
                  <a:srgbClr val="FFFF00"/>
                </a:solidFill>
                <a:latin typeface="+mn-lt"/>
                <a:ea typeface="ＭＳ Ｐゴシック" charset="0"/>
              </a:rPr>
              <a:t>DP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DCMPP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DCMPA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MPP 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MPA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Actes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Durée</a:t>
            </a:r>
          </a:p>
        </p:txBody>
      </p:sp>
      <p:sp>
        <p:nvSpPr>
          <p:cNvPr id="45" name="Flèche : bas 44">
            <a:extLst>
              <a:ext uri="{FF2B5EF4-FFF2-40B4-BE49-F238E27FC236}">
                <a16:creationId xmlns:a16="http://schemas.microsoft.com/office/drawing/2014/main" id="{B77CC99B-3F52-49C7-B280-365640DA55A8}"/>
              </a:ext>
            </a:extLst>
          </p:cNvPr>
          <p:cNvSpPr/>
          <p:nvPr/>
        </p:nvSpPr>
        <p:spPr bwMode="auto">
          <a:xfrm>
            <a:off x="3810563" y="4111484"/>
            <a:ext cx="262698" cy="367091"/>
          </a:xfrm>
          <a:prstGeom prst="down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>
              <a:ea typeface="ＭＳ Ｐゴシック" charset="0"/>
            </a:endParaRPr>
          </a:p>
        </p:txBody>
      </p:sp>
      <p:sp>
        <p:nvSpPr>
          <p:cNvPr id="46" name="Flèche : bas 45">
            <a:extLst>
              <a:ext uri="{FF2B5EF4-FFF2-40B4-BE49-F238E27FC236}">
                <a16:creationId xmlns:a16="http://schemas.microsoft.com/office/drawing/2014/main" id="{4BAB300B-D414-463E-B9D0-A640FFD61C0E}"/>
              </a:ext>
            </a:extLst>
          </p:cNvPr>
          <p:cNvSpPr/>
          <p:nvPr/>
        </p:nvSpPr>
        <p:spPr bwMode="auto">
          <a:xfrm>
            <a:off x="5931435" y="4107994"/>
            <a:ext cx="262698" cy="367091"/>
          </a:xfrm>
          <a:prstGeom prst="down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>
              <a:ea typeface="ＭＳ Ｐゴシック" charset="0"/>
            </a:endParaRPr>
          </a:p>
        </p:txBody>
      </p:sp>
      <p:sp>
        <p:nvSpPr>
          <p:cNvPr id="47" name="Flèche : bas 46">
            <a:extLst>
              <a:ext uri="{FF2B5EF4-FFF2-40B4-BE49-F238E27FC236}">
                <a16:creationId xmlns:a16="http://schemas.microsoft.com/office/drawing/2014/main" id="{8D1381D0-2FAD-486A-8E0F-AA4474AFA459}"/>
              </a:ext>
            </a:extLst>
          </p:cNvPr>
          <p:cNvSpPr/>
          <p:nvPr/>
        </p:nvSpPr>
        <p:spPr bwMode="auto">
          <a:xfrm>
            <a:off x="7701020" y="4102204"/>
            <a:ext cx="262698" cy="376371"/>
          </a:xfrm>
          <a:prstGeom prst="down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>
              <a:ea typeface="ＭＳ Ｐゴシック" charset="0"/>
            </a:endParaRPr>
          </a:p>
        </p:txBody>
      </p:sp>
      <p:sp>
        <p:nvSpPr>
          <p:cNvPr id="48" name="Flèche : bas 47">
            <a:extLst>
              <a:ext uri="{FF2B5EF4-FFF2-40B4-BE49-F238E27FC236}">
                <a16:creationId xmlns:a16="http://schemas.microsoft.com/office/drawing/2014/main" id="{FDA1104E-4E5B-4231-B94E-F7B7BF7C7249}"/>
              </a:ext>
            </a:extLst>
          </p:cNvPr>
          <p:cNvSpPr/>
          <p:nvPr/>
        </p:nvSpPr>
        <p:spPr bwMode="auto">
          <a:xfrm>
            <a:off x="9664798" y="4102203"/>
            <a:ext cx="262698" cy="376371"/>
          </a:xfrm>
          <a:prstGeom prst="down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fr-FR">
              <a:ea typeface="ＭＳ Ｐゴシック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B00B010-8EF3-4111-A626-CD6BBD4C0E62}"/>
              </a:ext>
            </a:extLst>
          </p:cNvPr>
          <p:cNvSpPr/>
          <p:nvPr/>
        </p:nvSpPr>
        <p:spPr bwMode="auto">
          <a:xfrm>
            <a:off x="2835575" y="4503574"/>
            <a:ext cx="2212674" cy="750176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Groupe principal 1 </a:t>
            </a:r>
          </a:p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  <a:sym typeface="Wingdings" panose="05000000000000000000" pitchFamily="2" charset="2"/>
              </a:rPr>
              <a:t>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_0403_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9055053B-04D1-455E-8A08-A64F3E9E3727}"/>
              </a:ext>
            </a:extLst>
          </p:cNvPr>
          <p:cNvSpPr/>
          <p:nvPr/>
        </p:nvSpPr>
        <p:spPr bwMode="auto">
          <a:xfrm>
            <a:off x="5116352" y="4503574"/>
            <a:ext cx="1921195" cy="750176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GP 2</a:t>
            </a:r>
          </a:p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  <a:sym typeface="Wingdings" panose="05000000000000000000" pitchFamily="2" charset="2"/>
              </a:rPr>
              <a:t>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_0301_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EFA42CF-58D4-4E92-B794-4D97ECFC9962}"/>
              </a:ext>
            </a:extLst>
          </p:cNvPr>
          <p:cNvSpPr/>
          <p:nvPr/>
        </p:nvSpPr>
        <p:spPr bwMode="auto">
          <a:xfrm>
            <a:off x="7143752" y="4503574"/>
            <a:ext cx="1504908" cy="750176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GP 3</a:t>
            </a:r>
          </a:p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  <a:sym typeface="Wingdings" panose="05000000000000000000" pitchFamily="2" charset="2"/>
              </a:rPr>
              <a:t>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_0403_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0FA7663-D275-418C-BA69-A407309EB6F5}"/>
              </a:ext>
            </a:extLst>
          </p:cNvPr>
          <p:cNvSpPr/>
          <p:nvPr/>
        </p:nvSpPr>
        <p:spPr bwMode="auto">
          <a:xfrm>
            <a:off x="8754864" y="4503574"/>
            <a:ext cx="2273065" cy="750176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GP N</a:t>
            </a:r>
          </a:p>
          <a:p>
            <a:pPr algn="ctr"/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  <a:sym typeface="Wingdings" panose="05000000000000000000" pitchFamily="2" charset="2"/>
              </a:rPr>
              <a:t>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_0202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46303FFE-7C9A-4301-A238-C36693127703}"/>
              </a:ext>
            </a:extLst>
          </p:cNvPr>
          <p:cNvSpPr txBox="1"/>
          <p:nvPr/>
        </p:nvSpPr>
        <p:spPr>
          <a:xfrm>
            <a:off x="672586" y="4309720"/>
            <a:ext cx="1946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rgbClr val="00B0F0"/>
                </a:solidFill>
                <a:latin typeface="+mn-lt"/>
              </a:rPr>
              <a:t>Groupes principaux (GP) de séquence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C6A1F40-F86D-4BE2-9BFA-23D9C18A5396}"/>
              </a:ext>
            </a:extLst>
          </p:cNvPr>
          <p:cNvSpPr/>
          <p:nvPr/>
        </p:nvSpPr>
        <p:spPr bwMode="auto">
          <a:xfrm>
            <a:off x="2835575" y="5304151"/>
            <a:ext cx="8238815" cy="1022964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fr-FR" sz="1600" b="1" baseline="0">
                <a:solidFill>
                  <a:schemeClr val="bg1"/>
                </a:solidFill>
                <a:latin typeface="+mn-lt"/>
              </a:rPr>
              <a:t>Le GP retenu pour le séjour est celui dont le nombre de journées de la ou des séquences groupée(s) est le plus grand </a:t>
            </a:r>
            <a:r>
              <a:rPr lang="fr-FR" sz="1600" b="1" baseline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 ici </a:t>
            </a:r>
            <a:r>
              <a:rPr lang="fr-FR" sz="1600" b="1" baseline="0">
                <a:solidFill>
                  <a:srgbClr val="FFFF00"/>
                </a:solidFill>
                <a:latin typeface="+mn-lt"/>
                <a:sym typeface="Wingdings" panose="05000000000000000000" pitchFamily="2" charset="2"/>
              </a:rPr>
              <a:t>GP _0403_</a:t>
            </a:r>
          </a:p>
          <a:p>
            <a:endParaRPr lang="fr-FR" sz="1600" b="1" i="1" baseline="0">
              <a:solidFill>
                <a:schemeClr val="bg1"/>
              </a:solidFill>
              <a:latin typeface="+mn-lt"/>
              <a:sym typeface="Wingdings" panose="05000000000000000000" pitchFamily="2" charset="2"/>
            </a:endParaRPr>
          </a:p>
          <a:p>
            <a:pPr algn="ctr"/>
            <a:r>
              <a:rPr lang="fr-FR" sz="1400" i="1" baseline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Durée(SEQ1) + Durée(SEQ3) &gt; Durée(SEQ2) ou Durée(SEQN)</a:t>
            </a:r>
            <a:endParaRPr lang="fr-FR" sz="1400" i="1" baseline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75C4C05-E4C1-49E1-8B7F-135978E68AB7}"/>
              </a:ext>
            </a:extLst>
          </p:cNvPr>
          <p:cNvSpPr txBox="1"/>
          <p:nvPr/>
        </p:nvSpPr>
        <p:spPr>
          <a:xfrm>
            <a:off x="672586" y="5646356"/>
            <a:ext cx="19467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baseline="0">
                <a:solidFill>
                  <a:srgbClr val="00B050"/>
                </a:solidFill>
                <a:latin typeface="+mn-lt"/>
              </a:rPr>
              <a:t>GP du séjour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B1B66B8-0741-5C58-F05C-3A0A49BA225B}"/>
              </a:ext>
            </a:extLst>
          </p:cNvPr>
          <p:cNvSpPr/>
          <p:nvPr/>
        </p:nvSpPr>
        <p:spPr bwMode="auto">
          <a:xfrm>
            <a:off x="7143753" y="1971886"/>
            <a:ext cx="1504909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DP</a:t>
            </a:r>
          </a:p>
          <a:p>
            <a:r>
              <a:rPr lang="fr-FR" sz="1600" baseline="0">
                <a:solidFill>
                  <a:srgbClr val="FFFF00"/>
                </a:solidFill>
                <a:latin typeface="+mn-lt"/>
                <a:ea typeface="ＭＳ Ｐゴシック" charset="0"/>
              </a:rPr>
              <a:t>DCMPP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DCMPA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DA</a:t>
            </a:r>
          </a:p>
          <a:p>
            <a:r>
              <a:rPr lang="fr-FR" sz="1600" baseline="0">
                <a:solidFill>
                  <a:srgbClr val="FFFF00"/>
                </a:solidFill>
                <a:latin typeface="+mn-lt"/>
                <a:ea typeface="ＭＳ Ｐゴシック" charset="0"/>
              </a:rPr>
              <a:t>MPP</a:t>
            </a:r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 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MPA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Actes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Durée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E030CD-D099-FAE6-36A6-123582EEFB8B}"/>
              </a:ext>
            </a:extLst>
          </p:cNvPr>
          <p:cNvSpPr/>
          <p:nvPr/>
        </p:nvSpPr>
        <p:spPr bwMode="auto">
          <a:xfrm>
            <a:off x="8754864" y="1971886"/>
            <a:ext cx="2273066" cy="2124000"/>
          </a:xfrm>
          <a:prstGeom prst="rect">
            <a:avLst/>
          </a:prstGeom>
          <a:solidFill>
            <a:srgbClr val="0579A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charset="0"/>
                <a:ea typeface="ＭＳ Ｐゴシック" charset="-128"/>
                <a:cs typeface="+mn-cs"/>
              </a:defRPr>
            </a:lvl9pPr>
          </a:lstStyle>
          <a:p>
            <a:r>
              <a:rPr lang="fr-FR" sz="1600" baseline="0">
                <a:solidFill>
                  <a:srgbClr val="FFFF00"/>
                </a:solidFill>
                <a:latin typeface="+mn-lt"/>
                <a:ea typeface="ＭＳ Ｐゴシック" charset="0"/>
              </a:rPr>
              <a:t>DP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DCMPP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DCMPA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DA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MPP 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MPA</a:t>
            </a:r>
          </a:p>
          <a:p>
            <a:r>
              <a:rPr lang="fr-FR" sz="1600" baseline="0">
                <a:solidFill>
                  <a:schemeClr val="bg1"/>
                </a:solidFill>
                <a:latin typeface="+mn-lt"/>
                <a:ea typeface="ＭＳ Ｐゴシック" charset="0"/>
              </a:rPr>
              <a:t>Actes</a:t>
            </a:r>
          </a:p>
          <a:p>
            <a:r>
              <a:rPr lang="fr-FR" sz="1600" baseline="0">
                <a:solidFill>
                  <a:srgbClr val="FFFF00"/>
                </a:solidFill>
                <a:latin typeface="+mn-lt"/>
                <a:ea typeface="ＭＳ Ｐゴシック" charset="0"/>
              </a:rPr>
              <a:t>Durée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359D89-38AC-6B4D-E753-CBC1011802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6F8B4-365A-46F3-9C5C-7889764C9AFB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258347"/>
      </p:ext>
    </p:extLst>
  </p:cSld>
  <p:clrMapOvr>
    <a:masterClrMapping/>
  </p:clrMapOvr>
</p:sld>
</file>

<file path=ppt/theme/theme1.xml><?xml version="1.0" encoding="utf-8"?>
<a:theme xmlns:a="http://schemas.openxmlformats.org/drawingml/2006/main" name="ATIH DW VF">
  <a:themeElements>
    <a:clrScheme name="Personnalisée 1">
      <a:dk1>
        <a:srgbClr val="4E455D"/>
      </a:dk1>
      <a:lt1>
        <a:sysClr val="window" lastClr="FFFFFF"/>
      </a:lt1>
      <a:dk2>
        <a:srgbClr val="4E455D"/>
      </a:dk2>
      <a:lt2>
        <a:srgbClr val="0095CB"/>
      </a:lt2>
      <a:accent1>
        <a:srgbClr val="55A935"/>
      </a:accent1>
      <a:accent2>
        <a:srgbClr val="E47823"/>
      </a:accent2>
      <a:accent3>
        <a:srgbClr val="4E455D"/>
      </a:accent3>
      <a:accent4>
        <a:srgbClr val="4E455D"/>
      </a:accent4>
      <a:accent5>
        <a:srgbClr val="4E455D"/>
      </a:accent5>
      <a:accent6>
        <a:srgbClr val="4E455D"/>
      </a:accent6>
      <a:hlink>
        <a:srgbClr val="4E455D"/>
      </a:hlink>
      <a:folHlink>
        <a:srgbClr val="4E455D"/>
      </a:folHlink>
    </a:clrScheme>
    <a:fontScheme name="Nouvelle présentation">
      <a:majorFont>
        <a:latin typeface="Arial Bold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-2500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-2500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1400" i="1" baseline="0" dirty="0" smtClean="0">
            <a:latin typeface="Arial" panose="020B0604020202020204" pitchFamily="34" charset="0"/>
          </a:defRPr>
        </a:defPPr>
      </a:lstStyle>
    </a:tx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3">
        <a:dk1>
          <a:srgbClr val="000000"/>
        </a:dk1>
        <a:lt1>
          <a:srgbClr val="FFFFFF"/>
        </a:lt1>
        <a:dk2>
          <a:srgbClr val="453B50"/>
        </a:dk2>
        <a:lt2>
          <a:srgbClr val="453B50"/>
        </a:lt2>
        <a:accent1>
          <a:srgbClr val="BBE0E3"/>
        </a:accent1>
        <a:accent2>
          <a:srgbClr val="1592BC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1284AA"/>
        </a:accent6>
        <a:hlink>
          <a:srgbClr val="1592BC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14">
        <a:dk1>
          <a:srgbClr val="453B50"/>
        </a:dk1>
        <a:lt1>
          <a:srgbClr val="FFFFFF"/>
        </a:lt1>
        <a:dk2>
          <a:srgbClr val="453B50"/>
        </a:dk2>
        <a:lt2>
          <a:srgbClr val="453B50"/>
        </a:lt2>
        <a:accent1>
          <a:srgbClr val="BBE0E3"/>
        </a:accent1>
        <a:accent2>
          <a:srgbClr val="1592BC"/>
        </a:accent2>
        <a:accent3>
          <a:srgbClr val="FFFFFF"/>
        </a:accent3>
        <a:accent4>
          <a:srgbClr val="3A3143"/>
        </a:accent4>
        <a:accent5>
          <a:srgbClr val="DAEDEF"/>
        </a:accent5>
        <a:accent6>
          <a:srgbClr val="1284AA"/>
        </a:accent6>
        <a:hlink>
          <a:srgbClr val="1592BC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TIH DW VF" id="{90732E4F-9641-423F-95BE-1F4833D74EDC}" vid="{0D74BF05-A326-4AF0-82AC-01271DD4303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EBEE928D81A44192D7D106945F1AE3" ma:contentTypeVersion="5" ma:contentTypeDescription="Crée un document." ma:contentTypeScope="" ma:versionID="03c70b99da5bc3eaad59ba7de73f6c6f">
  <xsd:schema xmlns:xsd="http://www.w3.org/2001/XMLSchema" xmlns:xs="http://www.w3.org/2001/XMLSchema" xmlns:p="http://schemas.microsoft.com/office/2006/metadata/properties" xmlns:ns2="bac5a782-fa46-417d-a898-af7939ec55f7" xmlns:ns3="c6de14f7-27ce-41a7-8f61-ec1f2c638102" targetNamespace="http://schemas.microsoft.com/office/2006/metadata/properties" ma:root="true" ma:fieldsID="58f639d4f4e89d11f3ff7072b49c0b60" ns2:_="" ns3:_="">
    <xsd:import namespace="bac5a782-fa46-417d-a898-af7939ec55f7"/>
    <xsd:import namespace="c6de14f7-27ce-41a7-8f61-ec1f2c6381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c5a782-fa46-417d-a898-af7939ec55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de14f7-27ce-41a7-8f61-ec1f2c63810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6de14f7-27ce-41a7-8f61-ec1f2c638102">
      <UserInfo>
        <DisplayName>Vincent PISETTA</DisplayName>
        <AccountId>14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CBFA1ED1-F4BB-4DC2-A967-B91B2FCEE0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AE5B82-0490-4774-96D5-168439E25E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c5a782-fa46-417d-a898-af7939ec55f7"/>
    <ds:schemaRef ds:uri="c6de14f7-27ce-41a7-8f61-ec1f2c6381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E2811FF-12B6-455D-8AB4-60977AFDC9D2}">
  <ds:schemaRefs>
    <ds:schemaRef ds:uri="http://schemas.microsoft.com/office/infopath/2007/PartnerControls"/>
    <ds:schemaRef ds:uri="http://purl.org/dc/elements/1.1/"/>
    <ds:schemaRef ds:uri="http://purl.org/dc/terms/"/>
    <ds:schemaRef ds:uri="http://www.w3.org/XML/1998/namespace"/>
    <ds:schemaRef ds:uri="http://schemas.microsoft.com/office/2006/documentManagement/types"/>
    <ds:schemaRef ds:uri="bac5a782-fa46-417d-a898-af7939ec55f7"/>
    <ds:schemaRef ds:uri="http://schemas.openxmlformats.org/package/2006/metadata/core-properties"/>
    <ds:schemaRef ds:uri="c6de14f7-27ce-41a7-8f61-ec1f2c638102"/>
    <ds:schemaRef ds:uri="http://schemas.microsoft.com/office/2006/metadata/properties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3b11d79-d738-475f-b7e9-4b042dcb61d1}" enabled="0" method="" siteId="{53b11d79-d738-475f-b7e9-4b042dcb61d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ATIH DW VF</Template>
  <TotalTime>83</TotalTime>
  <Words>9260</Words>
  <Application>Microsoft Office PowerPoint</Application>
  <PresentationFormat>Grand écran</PresentationFormat>
  <Paragraphs>2019</Paragraphs>
  <Slides>80</Slides>
  <Notes>6</Notes>
  <HiddenSlides>25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80</vt:i4>
      </vt:variant>
    </vt:vector>
  </HeadingPairs>
  <TitlesOfParts>
    <vt:vector size="85" baseType="lpstr">
      <vt:lpstr>Arial</vt:lpstr>
      <vt:lpstr>Arial Bold</vt:lpstr>
      <vt:lpstr>Calibri</vt:lpstr>
      <vt:lpstr>Times</vt:lpstr>
      <vt:lpstr>ATIH DW VF</vt:lpstr>
      <vt:lpstr>Classification HAD Expérimentation  webinaire n°2</vt:lpstr>
      <vt:lpstr>Plan</vt:lpstr>
      <vt:lpstr>Introduction</vt:lpstr>
      <vt:lpstr>Présentation de la Classification</vt:lpstr>
      <vt:lpstr>Introduction à la classification</vt:lpstr>
      <vt:lpstr>  Grands principes de la classification et nommage des groupes</vt:lpstr>
      <vt:lpstr>Schéma de groupage HAD</vt:lpstr>
      <vt:lpstr>Schéma de groupage HAD Détermination des GP des séquences</vt:lpstr>
      <vt:lpstr>Schéma de groupage HAD Détermination du GP du séjour</vt:lpstr>
      <vt:lpstr>Schéma de groupage HAD Détermination des groupes secondaires 1/2</vt:lpstr>
      <vt:lpstr>Schéma de groupage HAD  Détermination des groupes secondaires 2/2</vt:lpstr>
      <vt:lpstr>Schéma de groupage HAD  Détermination de la sévérité du séjour</vt:lpstr>
      <vt:lpstr>Particularité : identification d’un méta-GP</vt:lpstr>
      <vt:lpstr>Schéma de groupage HAD  Détermination de la lourdeur du séjour</vt:lpstr>
      <vt:lpstr>Schéma de groupage HAD  Détermination de la lourdeur : variables utilisées</vt:lpstr>
      <vt:lpstr>Schéma de groupage HAD Conception des blocs de GP</vt:lpstr>
      <vt:lpstr>Nomenclature des groupes HAD</vt:lpstr>
      <vt:lpstr>Schéma de groupage HAD</vt:lpstr>
      <vt:lpstr>Schéma de groupage HAD Illustration, cas pratique </vt:lpstr>
      <vt:lpstr>Schéma de groupage HAD Illustration, cas pratique</vt:lpstr>
      <vt:lpstr>Schéma de groupage HAD Illustration, cas pratique</vt:lpstr>
      <vt:lpstr>Schéma de groupage HAD Illustration, cas pratique</vt:lpstr>
      <vt:lpstr>Schéma de groupage HAD Illustration, cas pratique</vt:lpstr>
      <vt:lpstr>Schéma de groupage HAD Illustration, cas pratique</vt:lpstr>
      <vt:lpstr>Schéma de groupage HAD Illustration, cas pratique</vt:lpstr>
      <vt:lpstr>Schéma de groupage HAD Illustration, cas pratique</vt:lpstr>
      <vt:lpstr>Schéma de groupage HAD Illustration, cas pratique</vt:lpstr>
      <vt:lpstr>Schéma de groupage HAD Illustration, cas pratique</vt:lpstr>
      <vt:lpstr>Schéma de groupage HAD Illustration, cas pratique</vt:lpstr>
      <vt:lpstr>Schéma de groupage HAD Illustration, cas pratique</vt:lpstr>
      <vt:lpstr>Schéma de groupage HAD Illustration, cas pratique</vt:lpstr>
      <vt:lpstr>Schéma de groupage HAD Illustration, cas pratique</vt:lpstr>
      <vt:lpstr>Schéma de groupage HAD Illustration, cas pratique</vt:lpstr>
      <vt:lpstr>Présentation PowerPoint</vt:lpstr>
      <vt:lpstr>Présentation de l’arbre de classification</vt:lpstr>
      <vt:lpstr>Session théorique Concepts</vt:lpstr>
      <vt:lpstr>Session théorique Les arbres</vt:lpstr>
      <vt:lpstr>Session théorique Les arbres</vt:lpstr>
      <vt:lpstr>Session théorique Les arbres</vt:lpstr>
      <vt:lpstr>Session théorique Les arbres</vt:lpstr>
      <vt:lpstr>Session théorique Les arbres</vt:lpstr>
      <vt:lpstr>Session théorique Les arbres</vt:lpstr>
      <vt:lpstr>Session théorique Listes</vt:lpstr>
      <vt:lpstr>Session théorique Niveaux</vt:lpstr>
      <vt:lpstr>Session théorique Exclusions</vt:lpstr>
      <vt:lpstr>Session théorique Au total</vt:lpstr>
      <vt:lpstr>Session pratique Au total</vt:lpstr>
      <vt:lpstr>Présentation PowerPoint</vt:lpstr>
      <vt:lpstr>Expérimentation et restitutions</vt:lpstr>
      <vt:lpstr>Expérimentation </vt:lpstr>
      <vt:lpstr>Expérimentation </vt:lpstr>
      <vt:lpstr>Restitutions</vt:lpstr>
      <vt:lpstr>Présentation PowerPoint</vt:lpstr>
      <vt:lpstr>Présentation PowerPoint</vt:lpstr>
      <vt:lpstr>Session pratique</vt:lpstr>
      <vt:lpstr>Session pratique Cas 1 </vt:lpstr>
      <vt:lpstr>Session pratique Cas 1 </vt:lpstr>
      <vt:lpstr>Session pratique Cas 2 </vt:lpstr>
      <vt:lpstr>Session pratique Cas 2 </vt:lpstr>
      <vt:lpstr>Session pratique Cas 3 </vt:lpstr>
      <vt:lpstr>Session pratique Cas 3 </vt:lpstr>
      <vt:lpstr>Session pratique Cas 3 </vt:lpstr>
      <vt:lpstr>Session pratique Cas 3 </vt:lpstr>
      <vt:lpstr>Session pratique Cas 3 </vt:lpstr>
      <vt:lpstr>Session pratique Cas 4 </vt:lpstr>
      <vt:lpstr>Session pratique Cas 4 </vt:lpstr>
      <vt:lpstr>Session pratique Cas 5 </vt:lpstr>
      <vt:lpstr>Session pratique Cas 5 </vt:lpstr>
      <vt:lpstr>Session pratique Cas 6 </vt:lpstr>
      <vt:lpstr>Session pratique Cas 6 </vt:lpstr>
      <vt:lpstr>Session pratique Cas 7 </vt:lpstr>
      <vt:lpstr>Session pratique Cas 7 </vt:lpstr>
      <vt:lpstr>Session pratique Cas 8 </vt:lpstr>
      <vt:lpstr>Session pratique Cas 8 </vt:lpstr>
      <vt:lpstr>Session pratique Cas 9</vt:lpstr>
      <vt:lpstr>Session pratique Cas 9</vt:lpstr>
      <vt:lpstr>Session pratique Cas 10 </vt:lpstr>
      <vt:lpstr>Session pratique Cas 10 </vt:lpstr>
      <vt:lpstr>Introduction Glossaire</vt:lpstr>
      <vt:lpstr>Présentation PowerPoint</vt:lpstr>
    </vt:vector>
  </TitlesOfParts>
  <Company>ATIH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Comité technique HAD</dc:title>
  <dc:creator>Diane WALLET</dc:creator>
  <cp:lastModifiedBy>Raphaël SIMON</cp:lastModifiedBy>
  <cp:revision>1</cp:revision>
  <cp:lastPrinted>2020-09-28T15:49:51Z</cp:lastPrinted>
  <dcterms:created xsi:type="dcterms:W3CDTF">2019-04-08T12:23:14Z</dcterms:created>
  <dcterms:modified xsi:type="dcterms:W3CDTF">2023-10-03T13:58:11Z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0x0101004BEBEE928D81A44192D7D106945F1AE3</vt:lpwstr>
  </property>
  <property fmtid="{D5CDD505-2E9C-101B-9397-08002B2CF9AE}" pid="3" name="ComplianceAssetId">
    <vt:lpwstr/>
  </property>
  <property fmtid="{D5CDD505-2E9C-101B-9397-08002B2CF9AE}" pid="4" name="_ExtendedDescription">
    <vt:lpwstr/>
  </property>
  <property fmtid="{D5CDD505-2E9C-101B-9397-08002B2CF9AE}" pid="5" name="TriggerFlowInfo">
    <vt:lpwstr/>
  </property>
</Properties>
</file>